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42" r:id="rId5"/>
    <p:sldMasterId id="2147483887" r:id="rId6"/>
  </p:sldMasterIdLst>
  <p:notesMasterIdLst>
    <p:notesMasterId r:id="rId105"/>
  </p:notesMasterIdLst>
  <p:handoutMasterIdLst>
    <p:handoutMasterId r:id="rId106"/>
  </p:handoutMasterIdLst>
  <p:sldIdLst>
    <p:sldId id="256" r:id="rId7"/>
    <p:sldId id="257" r:id="rId8"/>
    <p:sldId id="534" r:id="rId9"/>
    <p:sldId id="678" r:id="rId10"/>
    <p:sldId id="484" r:id="rId11"/>
    <p:sldId id="562" r:id="rId12"/>
    <p:sldId id="547" r:id="rId13"/>
    <p:sldId id="565" r:id="rId14"/>
    <p:sldId id="564" r:id="rId15"/>
    <p:sldId id="485" r:id="rId16"/>
    <p:sldId id="563" r:id="rId17"/>
    <p:sldId id="492" r:id="rId18"/>
    <p:sldId id="489" r:id="rId19"/>
    <p:sldId id="520" r:id="rId20"/>
    <p:sldId id="566" r:id="rId21"/>
    <p:sldId id="568" r:id="rId22"/>
    <p:sldId id="575" r:id="rId23"/>
    <p:sldId id="579" r:id="rId24"/>
    <p:sldId id="581" r:id="rId25"/>
    <p:sldId id="496" r:id="rId26"/>
    <p:sldId id="500" r:id="rId27"/>
    <p:sldId id="497" r:id="rId28"/>
    <p:sldId id="501" r:id="rId29"/>
    <p:sldId id="654" r:id="rId30"/>
    <p:sldId id="656" r:id="rId31"/>
    <p:sldId id="576" r:id="rId32"/>
    <p:sldId id="658" r:id="rId33"/>
    <p:sldId id="657" r:id="rId34"/>
    <p:sldId id="574" r:id="rId35"/>
    <p:sldId id="659" r:id="rId36"/>
    <p:sldId id="506" r:id="rId37"/>
    <p:sldId id="508" r:id="rId38"/>
    <p:sldId id="548" r:id="rId39"/>
    <p:sldId id="505" r:id="rId40"/>
    <p:sldId id="509" r:id="rId41"/>
    <p:sldId id="514" r:id="rId42"/>
    <p:sldId id="515" r:id="rId43"/>
    <p:sldId id="516" r:id="rId44"/>
    <p:sldId id="517" r:id="rId45"/>
    <p:sldId id="483" r:id="rId46"/>
    <p:sldId id="481" r:id="rId47"/>
    <p:sldId id="661" r:id="rId48"/>
    <p:sldId id="662" r:id="rId49"/>
    <p:sldId id="665" r:id="rId50"/>
    <p:sldId id="663" r:id="rId51"/>
    <p:sldId id="664" r:id="rId52"/>
    <p:sldId id="510" r:id="rId53"/>
    <p:sldId id="513" r:id="rId54"/>
    <p:sldId id="666" r:id="rId55"/>
    <p:sldId id="487" r:id="rId56"/>
    <p:sldId id="518" r:id="rId57"/>
    <p:sldId id="667" r:id="rId58"/>
    <p:sldId id="474" r:id="rId59"/>
    <p:sldId id="669" r:id="rId60"/>
    <p:sldId id="668" r:id="rId61"/>
    <p:sldId id="482" r:id="rId62"/>
    <p:sldId id="524" r:id="rId63"/>
    <p:sldId id="525" r:id="rId64"/>
    <p:sldId id="542" r:id="rId65"/>
    <p:sldId id="670" r:id="rId66"/>
    <p:sldId id="519" r:id="rId67"/>
    <p:sldId id="573" r:id="rId68"/>
    <p:sldId id="526" r:id="rId69"/>
    <p:sldId id="671" r:id="rId70"/>
    <p:sldId id="477" r:id="rId71"/>
    <p:sldId id="473" r:id="rId72"/>
    <p:sldId id="549" r:id="rId73"/>
    <p:sldId id="552" r:id="rId74"/>
    <p:sldId id="554" r:id="rId75"/>
    <p:sldId id="553" r:id="rId76"/>
    <p:sldId id="468" r:id="rId77"/>
    <p:sldId id="521" r:id="rId78"/>
    <p:sldId id="672" r:id="rId79"/>
    <p:sldId id="536" r:id="rId80"/>
    <p:sldId id="673" r:id="rId81"/>
    <p:sldId id="674" r:id="rId82"/>
    <p:sldId id="677" r:id="rId83"/>
    <p:sldId id="675" r:id="rId84"/>
    <p:sldId id="676" r:id="rId85"/>
    <p:sldId id="529" r:id="rId86"/>
    <p:sldId id="558" r:id="rId87"/>
    <p:sldId id="532" r:id="rId88"/>
    <p:sldId id="530" r:id="rId89"/>
    <p:sldId id="539" r:id="rId90"/>
    <p:sldId id="531" r:id="rId91"/>
    <p:sldId id="543" r:id="rId92"/>
    <p:sldId id="544" r:id="rId93"/>
    <p:sldId id="545" r:id="rId94"/>
    <p:sldId id="546" r:id="rId95"/>
    <p:sldId id="541" r:id="rId96"/>
    <p:sldId id="538" r:id="rId97"/>
    <p:sldId id="537" r:id="rId98"/>
    <p:sldId id="535" r:id="rId99"/>
    <p:sldId id="528" r:id="rId100"/>
    <p:sldId id="540" r:id="rId101"/>
    <p:sldId id="522" r:id="rId102"/>
    <p:sldId id="276" r:id="rId103"/>
    <p:sldId id="275" r:id="rId10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CC3BB7-EF3A-4B8C-909C-C5B8242142C8}">
          <p14:sldIdLst>
            <p14:sldId id="256"/>
            <p14:sldId id="257"/>
            <p14:sldId id="534"/>
            <p14:sldId id="678"/>
            <p14:sldId id="484"/>
            <p14:sldId id="562"/>
            <p14:sldId id="547"/>
            <p14:sldId id="565"/>
            <p14:sldId id="564"/>
            <p14:sldId id="485"/>
            <p14:sldId id="563"/>
            <p14:sldId id="492"/>
            <p14:sldId id="489"/>
            <p14:sldId id="520"/>
            <p14:sldId id="566"/>
            <p14:sldId id="568"/>
            <p14:sldId id="575"/>
            <p14:sldId id="579"/>
            <p14:sldId id="581"/>
            <p14:sldId id="496"/>
            <p14:sldId id="500"/>
            <p14:sldId id="497"/>
            <p14:sldId id="501"/>
            <p14:sldId id="654"/>
            <p14:sldId id="656"/>
            <p14:sldId id="576"/>
            <p14:sldId id="658"/>
            <p14:sldId id="657"/>
            <p14:sldId id="574"/>
            <p14:sldId id="659"/>
            <p14:sldId id="506"/>
            <p14:sldId id="508"/>
            <p14:sldId id="548"/>
            <p14:sldId id="505"/>
            <p14:sldId id="509"/>
            <p14:sldId id="514"/>
            <p14:sldId id="515"/>
            <p14:sldId id="516"/>
            <p14:sldId id="517"/>
            <p14:sldId id="483"/>
            <p14:sldId id="481"/>
            <p14:sldId id="661"/>
            <p14:sldId id="662"/>
            <p14:sldId id="665"/>
            <p14:sldId id="663"/>
            <p14:sldId id="664"/>
            <p14:sldId id="510"/>
            <p14:sldId id="513"/>
            <p14:sldId id="666"/>
            <p14:sldId id="487"/>
            <p14:sldId id="518"/>
            <p14:sldId id="667"/>
            <p14:sldId id="474"/>
            <p14:sldId id="669"/>
            <p14:sldId id="668"/>
            <p14:sldId id="482"/>
            <p14:sldId id="524"/>
            <p14:sldId id="525"/>
            <p14:sldId id="542"/>
            <p14:sldId id="670"/>
            <p14:sldId id="519"/>
            <p14:sldId id="573"/>
            <p14:sldId id="526"/>
            <p14:sldId id="671"/>
            <p14:sldId id="477"/>
            <p14:sldId id="473"/>
            <p14:sldId id="549"/>
            <p14:sldId id="552"/>
            <p14:sldId id="554"/>
            <p14:sldId id="553"/>
            <p14:sldId id="468"/>
            <p14:sldId id="521"/>
            <p14:sldId id="672"/>
            <p14:sldId id="536"/>
            <p14:sldId id="673"/>
            <p14:sldId id="674"/>
            <p14:sldId id="677"/>
            <p14:sldId id="675"/>
            <p14:sldId id="676"/>
            <p14:sldId id="529"/>
            <p14:sldId id="558"/>
            <p14:sldId id="532"/>
            <p14:sldId id="530"/>
            <p14:sldId id="539"/>
            <p14:sldId id="531"/>
            <p14:sldId id="543"/>
            <p14:sldId id="544"/>
            <p14:sldId id="545"/>
            <p14:sldId id="546"/>
            <p14:sldId id="541"/>
            <p14:sldId id="538"/>
            <p14:sldId id="537"/>
            <p14:sldId id="535"/>
            <p14:sldId id="528"/>
            <p14:sldId id="540"/>
            <p14:sldId id="522"/>
            <p14:sldId id="276"/>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5F8"/>
    <a:srgbClr val="FA6432"/>
    <a:srgbClr val="000A1E"/>
    <a:srgbClr val="000000"/>
    <a:srgbClr val="F04619"/>
    <a:srgbClr val="E8EBEE"/>
    <a:srgbClr val="00283C"/>
    <a:srgbClr val="DE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FE0B94-DCE7-4C28-B757-AC1BB285B50A}" v="734" dt="2025-11-06T16:45:50.8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77853" autoAdjust="0"/>
  </p:normalViewPr>
  <p:slideViewPr>
    <p:cSldViewPr snapToGrid="0">
      <p:cViewPr varScale="1">
        <p:scale>
          <a:sx n="74" d="100"/>
          <a:sy n="74" d="100"/>
        </p:scale>
        <p:origin x="787" y="72"/>
      </p:cViewPr>
      <p:guideLst/>
    </p:cSldViewPr>
  </p:slideViewPr>
  <p:notesTextViewPr>
    <p:cViewPr>
      <p:scale>
        <a:sx n="125" d="100"/>
        <a:sy n="125"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microsoft.com/office/2015/10/relationships/revisionInfo" Target="revisionInfo.xml"/><Relationship Id="rId16" Type="http://schemas.openxmlformats.org/officeDocument/2006/relationships/slide" Target="slides/slide10.xml"/><Relationship Id="rId107" Type="http://schemas.openxmlformats.org/officeDocument/2006/relationships/presProps" Target="presProp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heme" Target="theme/theme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rien Laenen" userId="bd3730a8-90a2-4d6a-bd42-3acd4988feee" providerId="ADAL" clId="{D0FE0B94-DCE7-4C28-B757-AC1BB285B50A}"/>
    <pc:docChg chg="custSel addSld modSld">
      <pc:chgData name="Katrien Laenen" userId="bd3730a8-90a2-4d6a-bd42-3acd4988feee" providerId="ADAL" clId="{D0FE0B94-DCE7-4C28-B757-AC1BB285B50A}" dt="2025-10-10T13:21:47.115" v="1" actId="478"/>
      <pc:docMkLst>
        <pc:docMk/>
      </pc:docMkLst>
      <pc:sldChg chg="delSp add mod">
        <pc:chgData name="Katrien Laenen" userId="bd3730a8-90a2-4d6a-bd42-3acd4988feee" providerId="ADAL" clId="{D0FE0B94-DCE7-4C28-B757-AC1BB285B50A}" dt="2025-10-10T13:21:47.115" v="1" actId="478"/>
        <pc:sldMkLst>
          <pc:docMk/>
          <pc:sldMk cId="2039178075" sldId="520"/>
        </pc:sldMkLst>
      </pc:sldChg>
    </pc:docChg>
  </pc:docChgLst>
  <pc:docChgLst>
    <pc:chgData name="Katrien Laenen" userId="bd3730a8-90a2-4d6a-bd42-3acd4988feee" providerId="ADAL" clId="{7BE87371-C06C-4DE2-A63F-415C8E03B1C7}"/>
    <pc:docChg chg="undo custSel addSld delSld modSld sldOrd modSection">
      <pc:chgData name="Katrien Laenen" userId="bd3730a8-90a2-4d6a-bd42-3acd4988feee" providerId="ADAL" clId="{7BE87371-C06C-4DE2-A63F-415C8E03B1C7}" dt="2025-11-06T16:47:33.312" v="16764" actId="5793"/>
      <pc:docMkLst>
        <pc:docMk/>
      </pc:docMkLst>
      <pc:sldChg chg="modSp mod">
        <pc:chgData name="Katrien Laenen" userId="bd3730a8-90a2-4d6a-bd42-3acd4988feee" providerId="ADAL" clId="{7BE87371-C06C-4DE2-A63F-415C8E03B1C7}" dt="2025-10-31T12:19:50.991" v="16418" actId="20577"/>
        <pc:sldMkLst>
          <pc:docMk/>
          <pc:sldMk cId="3616312771" sldId="256"/>
        </pc:sldMkLst>
        <pc:spChg chg="mod">
          <ac:chgData name="Katrien Laenen" userId="bd3730a8-90a2-4d6a-bd42-3acd4988feee" providerId="ADAL" clId="{7BE87371-C06C-4DE2-A63F-415C8E03B1C7}" dt="2025-10-31T12:19:50.991" v="16418" actId="20577"/>
          <ac:spMkLst>
            <pc:docMk/>
            <pc:sldMk cId="3616312771" sldId="256"/>
            <ac:spMk id="4" creationId="{7055EF63-96B8-BBC7-F6C7-AD1D0CA244C3}"/>
          </ac:spMkLst>
        </pc:spChg>
      </pc:sldChg>
      <pc:sldChg chg="modSp mod">
        <pc:chgData name="Katrien Laenen" userId="bd3730a8-90a2-4d6a-bd42-3acd4988feee" providerId="ADAL" clId="{7BE87371-C06C-4DE2-A63F-415C8E03B1C7}" dt="2025-10-31T09:12:20.445" v="15093" actId="20577"/>
        <pc:sldMkLst>
          <pc:docMk/>
          <pc:sldMk cId="276004885" sldId="257"/>
        </pc:sldMkLst>
        <pc:spChg chg="mod">
          <ac:chgData name="Katrien Laenen" userId="bd3730a8-90a2-4d6a-bd42-3acd4988feee" providerId="ADAL" clId="{7BE87371-C06C-4DE2-A63F-415C8E03B1C7}" dt="2025-10-31T09:12:20.445" v="15093" actId="20577"/>
          <ac:spMkLst>
            <pc:docMk/>
            <pc:sldMk cId="276004885" sldId="257"/>
            <ac:spMk id="5" creationId="{C71A581B-C4BE-624F-C002-8576CF368F0B}"/>
          </ac:spMkLst>
        </pc:spChg>
      </pc:sldChg>
      <pc:sldChg chg="modSp add del mod modNotesTx">
        <pc:chgData name="Katrien Laenen" userId="bd3730a8-90a2-4d6a-bd42-3acd4988feee" providerId="ADAL" clId="{7BE87371-C06C-4DE2-A63F-415C8E03B1C7}" dt="2025-11-06T16:47:33.312" v="16764" actId="5793"/>
        <pc:sldMkLst>
          <pc:docMk/>
          <pc:sldMk cId="3648402699" sldId="276"/>
        </pc:sldMkLst>
        <pc:spChg chg="mod">
          <ac:chgData name="Katrien Laenen" userId="bd3730a8-90a2-4d6a-bd42-3acd4988feee" providerId="ADAL" clId="{7BE87371-C06C-4DE2-A63F-415C8E03B1C7}" dt="2025-10-31T10:23:30.524" v="15958" actId="20577"/>
          <ac:spMkLst>
            <pc:docMk/>
            <pc:sldMk cId="3648402699" sldId="276"/>
            <ac:spMk id="2" creationId="{602AEAEF-2E72-EFFD-F200-5774409AE49A}"/>
          </ac:spMkLst>
        </pc:spChg>
        <pc:spChg chg="mod">
          <ac:chgData name="Katrien Laenen" userId="bd3730a8-90a2-4d6a-bd42-3acd4988feee" providerId="ADAL" clId="{7BE87371-C06C-4DE2-A63F-415C8E03B1C7}" dt="2025-11-06T16:47:33.312" v="16764" actId="5793"/>
          <ac:spMkLst>
            <pc:docMk/>
            <pc:sldMk cId="3648402699" sldId="276"/>
            <ac:spMk id="4" creationId="{FE15F9E9-AAF3-4520-A177-8C73E9AB8D30}"/>
          </ac:spMkLst>
        </pc:spChg>
      </pc:sldChg>
      <pc:sldChg chg="modSp mod">
        <pc:chgData name="Katrien Laenen" userId="bd3730a8-90a2-4d6a-bd42-3acd4988feee" providerId="ADAL" clId="{7BE87371-C06C-4DE2-A63F-415C8E03B1C7}" dt="2025-11-06T15:19:12.563" v="16526" actId="20577"/>
        <pc:sldMkLst>
          <pc:docMk/>
          <pc:sldMk cId="713182328" sldId="468"/>
        </pc:sldMkLst>
        <pc:spChg chg="mod">
          <ac:chgData name="Katrien Laenen" userId="bd3730a8-90a2-4d6a-bd42-3acd4988feee" providerId="ADAL" clId="{7BE87371-C06C-4DE2-A63F-415C8E03B1C7}" dt="2025-11-06T15:19:12.563" v="16526" actId="20577"/>
          <ac:spMkLst>
            <pc:docMk/>
            <pc:sldMk cId="713182328" sldId="468"/>
            <ac:spMk id="5" creationId="{1A7B2616-6D20-DDAF-9F76-979A281DCC49}"/>
          </ac:spMkLst>
        </pc:spChg>
      </pc:sldChg>
      <pc:sldChg chg="delSp mod">
        <pc:chgData name="Katrien Laenen" userId="bd3730a8-90a2-4d6a-bd42-3acd4988feee" providerId="ADAL" clId="{7BE87371-C06C-4DE2-A63F-415C8E03B1C7}" dt="2025-10-30T10:14:41.656" v="10262" actId="478"/>
        <pc:sldMkLst>
          <pc:docMk/>
          <pc:sldMk cId="3407546265" sldId="473"/>
        </pc:sldMkLst>
      </pc:sldChg>
      <pc:sldChg chg="addSp delSp modSp mod ord modNotesTx">
        <pc:chgData name="Katrien Laenen" userId="bd3730a8-90a2-4d6a-bd42-3acd4988feee" providerId="ADAL" clId="{7BE87371-C06C-4DE2-A63F-415C8E03B1C7}" dt="2025-10-29T10:33:11.027" v="8127" actId="114"/>
        <pc:sldMkLst>
          <pc:docMk/>
          <pc:sldMk cId="2476869910" sldId="474"/>
        </pc:sldMkLst>
        <pc:spChg chg="add del mod">
          <ac:chgData name="Katrien Laenen" userId="bd3730a8-90a2-4d6a-bd42-3acd4988feee" providerId="ADAL" clId="{7BE87371-C06C-4DE2-A63F-415C8E03B1C7}" dt="2025-10-29T10:33:11.027" v="8127" actId="114"/>
          <ac:spMkLst>
            <pc:docMk/>
            <pc:sldMk cId="2476869910" sldId="474"/>
            <ac:spMk id="4" creationId="{974D0A66-D93A-14D2-9052-E8629458D827}"/>
          </ac:spMkLst>
        </pc:spChg>
        <pc:picChg chg="mod">
          <ac:chgData name="Katrien Laenen" userId="bd3730a8-90a2-4d6a-bd42-3acd4988feee" providerId="ADAL" clId="{7BE87371-C06C-4DE2-A63F-415C8E03B1C7}" dt="2025-10-29T10:33:00.092" v="8123" actId="1076"/>
          <ac:picMkLst>
            <pc:docMk/>
            <pc:sldMk cId="2476869910" sldId="474"/>
            <ac:picMk id="8" creationId="{7FC84154-65AF-645D-3005-7D2246CAC44F}"/>
          </ac:picMkLst>
        </pc:picChg>
        <pc:picChg chg="mod">
          <ac:chgData name="Katrien Laenen" userId="bd3730a8-90a2-4d6a-bd42-3acd4988feee" providerId="ADAL" clId="{7BE87371-C06C-4DE2-A63F-415C8E03B1C7}" dt="2025-10-29T10:33:00.092" v="8123" actId="1076"/>
          <ac:picMkLst>
            <pc:docMk/>
            <pc:sldMk cId="2476869910" sldId="474"/>
            <ac:picMk id="10" creationId="{5890660A-DF9F-0EE0-11CE-F22B6A433F68}"/>
          </ac:picMkLst>
        </pc:picChg>
      </pc:sldChg>
      <pc:sldChg chg="del">
        <pc:chgData name="Katrien Laenen" userId="bd3730a8-90a2-4d6a-bd42-3acd4988feee" providerId="ADAL" clId="{7BE87371-C06C-4DE2-A63F-415C8E03B1C7}" dt="2025-10-28T09:55:43.790" v="2215" actId="47"/>
        <pc:sldMkLst>
          <pc:docMk/>
          <pc:sldMk cId="1891088839" sldId="476"/>
        </pc:sldMkLst>
      </pc:sldChg>
      <pc:sldChg chg="addSp delSp modSp mod modNotesTx">
        <pc:chgData name="Katrien Laenen" userId="bd3730a8-90a2-4d6a-bd42-3acd4988feee" providerId="ADAL" clId="{7BE87371-C06C-4DE2-A63F-415C8E03B1C7}" dt="2025-10-30T10:40:59.832" v="10962" actId="114"/>
        <pc:sldMkLst>
          <pc:docMk/>
          <pc:sldMk cId="231383557" sldId="477"/>
        </pc:sldMkLst>
      </pc:sldChg>
      <pc:sldChg chg="del">
        <pc:chgData name="Katrien Laenen" userId="bd3730a8-90a2-4d6a-bd42-3acd4988feee" providerId="ADAL" clId="{7BE87371-C06C-4DE2-A63F-415C8E03B1C7}" dt="2025-10-28T09:52:44.015" v="2204" actId="47"/>
        <pc:sldMkLst>
          <pc:docMk/>
          <pc:sldMk cId="3397583148" sldId="479"/>
        </pc:sldMkLst>
      </pc:sldChg>
      <pc:sldChg chg="delSp modSp mod">
        <pc:chgData name="Katrien Laenen" userId="bd3730a8-90a2-4d6a-bd42-3acd4988feee" providerId="ADAL" clId="{7BE87371-C06C-4DE2-A63F-415C8E03B1C7}" dt="2025-10-28T13:56:31.795" v="5262" actId="14100"/>
        <pc:sldMkLst>
          <pc:docMk/>
          <pc:sldMk cId="3648069211" sldId="481"/>
        </pc:sldMkLst>
        <pc:picChg chg="mod">
          <ac:chgData name="Katrien Laenen" userId="bd3730a8-90a2-4d6a-bd42-3acd4988feee" providerId="ADAL" clId="{7BE87371-C06C-4DE2-A63F-415C8E03B1C7}" dt="2025-10-28T13:56:31.795" v="5262" actId="14100"/>
          <ac:picMkLst>
            <pc:docMk/>
            <pc:sldMk cId="3648069211" sldId="481"/>
            <ac:picMk id="2052" creationId="{EB97599D-D752-2772-E229-A663C5A0E045}"/>
          </ac:picMkLst>
        </pc:picChg>
      </pc:sldChg>
      <pc:sldChg chg="modSp mod modNotesTx">
        <pc:chgData name="Katrien Laenen" userId="bd3730a8-90a2-4d6a-bd42-3acd4988feee" providerId="ADAL" clId="{7BE87371-C06C-4DE2-A63F-415C8E03B1C7}" dt="2025-10-30T10:04:35.318" v="10147" actId="113"/>
        <pc:sldMkLst>
          <pc:docMk/>
          <pc:sldMk cId="2563664088" sldId="482"/>
        </pc:sldMkLst>
        <pc:spChg chg="mod">
          <ac:chgData name="Katrien Laenen" userId="bd3730a8-90a2-4d6a-bd42-3acd4988feee" providerId="ADAL" clId="{7BE87371-C06C-4DE2-A63F-415C8E03B1C7}" dt="2025-10-29T10:48:37.415" v="8472" actId="20577"/>
          <ac:spMkLst>
            <pc:docMk/>
            <pc:sldMk cId="2563664088" sldId="482"/>
            <ac:spMk id="2" creationId="{11E775DA-826B-ADBF-FBE0-81A7FD2C547B}"/>
          </ac:spMkLst>
        </pc:spChg>
        <pc:spChg chg="mod">
          <ac:chgData name="Katrien Laenen" userId="bd3730a8-90a2-4d6a-bd42-3acd4988feee" providerId="ADAL" clId="{7BE87371-C06C-4DE2-A63F-415C8E03B1C7}" dt="2025-10-30T09:19:31.277" v="8949" actId="20577"/>
          <ac:spMkLst>
            <pc:docMk/>
            <pc:sldMk cId="2563664088" sldId="482"/>
            <ac:spMk id="4" creationId="{FCCC2E38-4743-1BA0-B2E5-AECE8FE1CAA4}"/>
          </ac:spMkLst>
        </pc:spChg>
        <pc:picChg chg="mod">
          <ac:chgData name="Katrien Laenen" userId="bd3730a8-90a2-4d6a-bd42-3acd4988feee" providerId="ADAL" clId="{7BE87371-C06C-4DE2-A63F-415C8E03B1C7}" dt="2025-10-30T09:18:31.245" v="8923" actId="167"/>
          <ac:picMkLst>
            <pc:docMk/>
            <pc:sldMk cId="2563664088" sldId="482"/>
            <ac:picMk id="3074" creationId="{5CEA5E5F-AA25-C04E-2656-769C3EA77229}"/>
          </ac:picMkLst>
        </pc:picChg>
      </pc:sldChg>
      <pc:sldChg chg="addSp delSp modSp mod ord modNotesTx">
        <pc:chgData name="Katrien Laenen" userId="bd3730a8-90a2-4d6a-bd42-3acd4988feee" providerId="ADAL" clId="{7BE87371-C06C-4DE2-A63F-415C8E03B1C7}" dt="2025-10-28T14:01:20.373" v="5341" actId="1076"/>
        <pc:sldMkLst>
          <pc:docMk/>
          <pc:sldMk cId="431407209" sldId="483"/>
        </pc:sldMkLst>
        <pc:spChg chg="add mod ord">
          <ac:chgData name="Katrien Laenen" userId="bd3730a8-90a2-4d6a-bd42-3acd4988feee" providerId="ADAL" clId="{7BE87371-C06C-4DE2-A63F-415C8E03B1C7}" dt="2025-10-28T14:01:05.592" v="5338" actId="20577"/>
          <ac:spMkLst>
            <pc:docMk/>
            <pc:sldMk cId="431407209" sldId="483"/>
            <ac:spMk id="5" creationId="{F602B966-1C97-C5D7-BC28-80FD8A2B0AA0}"/>
          </ac:spMkLst>
        </pc:spChg>
        <pc:picChg chg="mod">
          <ac:chgData name="Katrien Laenen" userId="bd3730a8-90a2-4d6a-bd42-3acd4988feee" providerId="ADAL" clId="{7BE87371-C06C-4DE2-A63F-415C8E03B1C7}" dt="2025-10-28T14:01:20.373" v="5341" actId="1076"/>
          <ac:picMkLst>
            <pc:docMk/>
            <pc:sldMk cId="431407209" sldId="483"/>
            <ac:picMk id="6" creationId="{5572F1F6-1DFC-A91B-8FA5-3E8A1D399D20}"/>
          </ac:picMkLst>
        </pc:picChg>
      </pc:sldChg>
      <pc:sldChg chg="addSp delSp modSp mod ord modNotesTx">
        <pc:chgData name="Katrien Laenen" userId="bd3730a8-90a2-4d6a-bd42-3acd4988feee" providerId="ADAL" clId="{7BE87371-C06C-4DE2-A63F-415C8E03B1C7}" dt="2025-10-31T10:58:14.127" v="16369" actId="20577"/>
        <pc:sldMkLst>
          <pc:docMk/>
          <pc:sldMk cId="770271417" sldId="484"/>
        </pc:sldMkLst>
        <pc:spChg chg="mod">
          <ac:chgData name="Katrien Laenen" userId="bd3730a8-90a2-4d6a-bd42-3acd4988feee" providerId="ADAL" clId="{7BE87371-C06C-4DE2-A63F-415C8E03B1C7}" dt="2025-10-31T10:51:26.360" v="16324" actId="20577"/>
          <ac:spMkLst>
            <pc:docMk/>
            <pc:sldMk cId="770271417" sldId="484"/>
            <ac:spMk id="2" creationId="{59ADFF86-26C9-18FD-9945-87B54FC3F219}"/>
          </ac:spMkLst>
        </pc:spChg>
        <pc:spChg chg="add del mod">
          <ac:chgData name="Katrien Laenen" userId="bd3730a8-90a2-4d6a-bd42-3acd4988feee" providerId="ADAL" clId="{7BE87371-C06C-4DE2-A63F-415C8E03B1C7}" dt="2025-10-31T10:58:14.127" v="16369" actId="20577"/>
          <ac:spMkLst>
            <pc:docMk/>
            <pc:sldMk cId="770271417" sldId="484"/>
            <ac:spMk id="4" creationId="{C6E3B9AA-C9B3-0867-ABAB-B92658E2A571}"/>
          </ac:spMkLst>
        </pc:spChg>
        <pc:picChg chg="add mod">
          <ac:chgData name="Katrien Laenen" userId="bd3730a8-90a2-4d6a-bd42-3acd4988feee" providerId="ADAL" clId="{7BE87371-C06C-4DE2-A63F-415C8E03B1C7}" dt="2025-10-31T10:57:43.488" v="16361" actId="1076"/>
          <ac:picMkLst>
            <pc:docMk/>
            <pc:sldMk cId="770271417" sldId="484"/>
            <ac:picMk id="3075" creationId="{E72DBBEA-9ACE-16C9-D96E-7AFDC09206F4}"/>
          </ac:picMkLst>
        </pc:picChg>
      </pc:sldChg>
      <pc:sldChg chg="addSp delSp modSp mod ord">
        <pc:chgData name="Katrien Laenen" userId="bd3730a8-90a2-4d6a-bd42-3acd4988feee" providerId="ADAL" clId="{7BE87371-C06C-4DE2-A63F-415C8E03B1C7}" dt="2025-10-28T09:02:56.761" v="1788"/>
        <pc:sldMkLst>
          <pc:docMk/>
          <pc:sldMk cId="1898446323" sldId="485"/>
        </pc:sldMkLst>
        <pc:spChg chg="add mod">
          <ac:chgData name="Katrien Laenen" userId="bd3730a8-90a2-4d6a-bd42-3acd4988feee" providerId="ADAL" clId="{7BE87371-C06C-4DE2-A63F-415C8E03B1C7}" dt="2025-10-28T09:02:56.761" v="1788"/>
          <ac:spMkLst>
            <pc:docMk/>
            <pc:sldMk cId="1898446323" sldId="485"/>
            <ac:spMk id="7" creationId="{B5E4CC2A-EB6E-12C7-78C6-AA3B69492316}"/>
          </ac:spMkLst>
        </pc:spChg>
      </pc:sldChg>
      <pc:sldChg chg="del ord">
        <pc:chgData name="Katrien Laenen" userId="bd3730a8-90a2-4d6a-bd42-3acd4988feee" providerId="ADAL" clId="{7BE87371-C06C-4DE2-A63F-415C8E03B1C7}" dt="2025-10-29T09:06:17.918" v="5871" actId="47"/>
        <pc:sldMkLst>
          <pc:docMk/>
          <pc:sldMk cId="1631406982" sldId="486"/>
        </pc:sldMkLst>
      </pc:sldChg>
      <pc:sldChg chg="addSp delSp modSp mod ord modNotesTx">
        <pc:chgData name="Katrien Laenen" userId="bd3730a8-90a2-4d6a-bd42-3acd4988feee" providerId="ADAL" clId="{7BE87371-C06C-4DE2-A63F-415C8E03B1C7}" dt="2025-10-29T10:05:04.904" v="7227" actId="1076"/>
        <pc:sldMkLst>
          <pc:docMk/>
          <pc:sldMk cId="956846940" sldId="487"/>
        </pc:sldMkLst>
        <pc:spChg chg="mod">
          <ac:chgData name="Katrien Laenen" userId="bd3730a8-90a2-4d6a-bd42-3acd4988feee" providerId="ADAL" clId="{7BE87371-C06C-4DE2-A63F-415C8E03B1C7}" dt="2025-10-29T09:57:24.700" v="7116" actId="20577"/>
          <ac:spMkLst>
            <pc:docMk/>
            <pc:sldMk cId="956846940" sldId="487"/>
            <ac:spMk id="2" creationId="{0713BAB6-15C8-0E14-DB47-BD95A3D4AB28}"/>
          </ac:spMkLst>
        </pc:spChg>
        <pc:picChg chg="add mod">
          <ac:chgData name="Katrien Laenen" userId="bd3730a8-90a2-4d6a-bd42-3acd4988feee" providerId="ADAL" clId="{7BE87371-C06C-4DE2-A63F-415C8E03B1C7}" dt="2025-10-29T10:05:04.904" v="7227" actId="1076"/>
          <ac:picMkLst>
            <pc:docMk/>
            <pc:sldMk cId="956846940" sldId="487"/>
            <ac:picMk id="5" creationId="{848DF1D5-FF98-AA25-9893-B721B0E6E3B4}"/>
          </ac:picMkLst>
        </pc:picChg>
      </pc:sldChg>
      <pc:sldChg chg="del">
        <pc:chgData name="Katrien Laenen" userId="bd3730a8-90a2-4d6a-bd42-3acd4988feee" providerId="ADAL" clId="{7BE87371-C06C-4DE2-A63F-415C8E03B1C7}" dt="2025-10-27T10:41:30.158" v="1124" actId="47"/>
        <pc:sldMkLst>
          <pc:docMk/>
          <pc:sldMk cId="4135431873" sldId="491"/>
        </pc:sldMkLst>
      </pc:sldChg>
      <pc:sldChg chg="addSp delSp modSp mod modNotesTx">
        <pc:chgData name="Katrien Laenen" userId="bd3730a8-90a2-4d6a-bd42-3acd4988feee" providerId="ADAL" clId="{7BE87371-C06C-4DE2-A63F-415C8E03B1C7}" dt="2025-10-28T10:04:51.175" v="2266" actId="255"/>
        <pc:sldMkLst>
          <pc:docMk/>
          <pc:sldMk cId="4131780740" sldId="492"/>
        </pc:sldMkLst>
        <pc:spChg chg="mod">
          <ac:chgData name="Katrien Laenen" userId="bd3730a8-90a2-4d6a-bd42-3acd4988feee" providerId="ADAL" clId="{7BE87371-C06C-4DE2-A63F-415C8E03B1C7}" dt="2025-10-27T10:41:26.330" v="1123" actId="20577"/>
          <ac:spMkLst>
            <pc:docMk/>
            <pc:sldMk cId="4131780740" sldId="492"/>
            <ac:spMk id="2" creationId="{65887EA6-4836-B6E3-3894-D3DB6AF8961F}"/>
          </ac:spMkLst>
        </pc:spChg>
        <pc:spChg chg="add mod">
          <ac:chgData name="Katrien Laenen" userId="bd3730a8-90a2-4d6a-bd42-3acd4988feee" providerId="ADAL" clId="{7BE87371-C06C-4DE2-A63F-415C8E03B1C7}" dt="2025-10-28T10:04:51.175" v="2266" actId="255"/>
          <ac:spMkLst>
            <pc:docMk/>
            <pc:sldMk cId="4131780740" sldId="492"/>
            <ac:spMk id="4" creationId="{224F57F2-DC2A-3274-B11C-8C7177B8C9CB}"/>
          </ac:spMkLst>
        </pc:spChg>
        <pc:spChg chg="mod">
          <ac:chgData name="Katrien Laenen" userId="bd3730a8-90a2-4d6a-bd42-3acd4988feee" providerId="ADAL" clId="{7BE87371-C06C-4DE2-A63F-415C8E03B1C7}" dt="2025-10-27T10:47:38.344" v="1237" actId="1076"/>
          <ac:spMkLst>
            <pc:docMk/>
            <pc:sldMk cId="4131780740" sldId="492"/>
            <ac:spMk id="10" creationId="{A370C654-29FB-D898-4DCD-EB9011F370D0}"/>
          </ac:spMkLst>
        </pc:spChg>
        <pc:grpChg chg="add mod">
          <ac:chgData name="Katrien Laenen" userId="bd3730a8-90a2-4d6a-bd42-3acd4988feee" providerId="ADAL" clId="{7BE87371-C06C-4DE2-A63F-415C8E03B1C7}" dt="2025-10-27T10:47:38.344" v="1237" actId="1076"/>
          <ac:grpSpMkLst>
            <pc:docMk/>
            <pc:sldMk cId="4131780740" sldId="492"/>
            <ac:grpSpMk id="8" creationId="{BDC9BE1E-467E-02F2-37FF-839FEFADBAED}"/>
          </ac:grpSpMkLst>
        </pc:grpChg>
        <pc:picChg chg="mod">
          <ac:chgData name="Katrien Laenen" userId="bd3730a8-90a2-4d6a-bd42-3acd4988feee" providerId="ADAL" clId="{7BE87371-C06C-4DE2-A63F-415C8E03B1C7}" dt="2025-10-27T10:47:38.344" v="1237" actId="1076"/>
          <ac:picMkLst>
            <pc:docMk/>
            <pc:sldMk cId="4131780740" sldId="492"/>
            <ac:picMk id="9" creationId="{E5E891AD-FB25-5B6B-1159-CE40D60DC738}"/>
          </ac:picMkLst>
        </pc:picChg>
        <pc:picChg chg="mod">
          <ac:chgData name="Katrien Laenen" userId="bd3730a8-90a2-4d6a-bd42-3acd4988feee" providerId="ADAL" clId="{7BE87371-C06C-4DE2-A63F-415C8E03B1C7}" dt="2025-10-27T10:45:58.368" v="1178" actId="1076"/>
          <ac:picMkLst>
            <pc:docMk/>
            <pc:sldMk cId="4131780740" sldId="492"/>
            <ac:picMk id="10242" creationId="{94DF6046-8A56-1EC2-FE16-B78C204315FC}"/>
          </ac:picMkLst>
        </pc:picChg>
      </pc:sldChg>
      <pc:sldChg chg="modSp del mod">
        <pc:chgData name="Katrien Laenen" userId="bd3730a8-90a2-4d6a-bd42-3acd4988feee" providerId="ADAL" clId="{7BE87371-C06C-4DE2-A63F-415C8E03B1C7}" dt="2025-10-27T10:56:31.034" v="1349" actId="47"/>
        <pc:sldMkLst>
          <pc:docMk/>
          <pc:sldMk cId="2529297093" sldId="493"/>
        </pc:sldMkLst>
      </pc:sldChg>
      <pc:sldChg chg="modSp del mod ord modNotesTx">
        <pc:chgData name="Katrien Laenen" userId="bd3730a8-90a2-4d6a-bd42-3acd4988feee" providerId="ADAL" clId="{7BE87371-C06C-4DE2-A63F-415C8E03B1C7}" dt="2025-10-28T12:50:57.356" v="4473" actId="47"/>
        <pc:sldMkLst>
          <pc:docMk/>
          <pc:sldMk cId="3976292846" sldId="494"/>
        </pc:sldMkLst>
      </pc:sldChg>
      <pc:sldChg chg="modSp del">
        <pc:chgData name="Katrien Laenen" userId="bd3730a8-90a2-4d6a-bd42-3acd4988feee" providerId="ADAL" clId="{7BE87371-C06C-4DE2-A63F-415C8E03B1C7}" dt="2025-10-28T11:07:29.011" v="2897" actId="47"/>
        <pc:sldMkLst>
          <pc:docMk/>
          <pc:sldMk cId="3002748930" sldId="495"/>
        </pc:sldMkLst>
      </pc:sldChg>
      <pc:sldChg chg="del ord">
        <pc:chgData name="Katrien Laenen" userId="bd3730a8-90a2-4d6a-bd42-3acd4988feee" providerId="ADAL" clId="{7BE87371-C06C-4DE2-A63F-415C8E03B1C7}" dt="2025-10-28T10:15:24.280" v="2507" actId="47"/>
        <pc:sldMkLst>
          <pc:docMk/>
          <pc:sldMk cId="2115183180" sldId="498"/>
        </pc:sldMkLst>
      </pc:sldChg>
      <pc:sldChg chg="del ord">
        <pc:chgData name="Katrien Laenen" userId="bd3730a8-90a2-4d6a-bd42-3acd4988feee" providerId="ADAL" clId="{7BE87371-C06C-4DE2-A63F-415C8E03B1C7}" dt="2025-10-28T10:31:26.216" v="2748" actId="47"/>
        <pc:sldMkLst>
          <pc:docMk/>
          <pc:sldMk cId="2253833444" sldId="499"/>
        </pc:sldMkLst>
      </pc:sldChg>
      <pc:sldChg chg="delSp mod">
        <pc:chgData name="Katrien Laenen" userId="bd3730a8-90a2-4d6a-bd42-3acd4988feee" providerId="ADAL" clId="{7BE87371-C06C-4DE2-A63F-415C8E03B1C7}" dt="2025-10-28T11:33:50.931" v="3428" actId="478"/>
        <pc:sldMkLst>
          <pc:docMk/>
          <pc:sldMk cId="2098804137" sldId="500"/>
        </pc:sldMkLst>
      </pc:sldChg>
      <pc:sldChg chg="delSp mod">
        <pc:chgData name="Katrien Laenen" userId="bd3730a8-90a2-4d6a-bd42-3acd4988feee" providerId="ADAL" clId="{7BE87371-C06C-4DE2-A63F-415C8E03B1C7}" dt="2025-10-28T11:34:05.024" v="3430" actId="478"/>
        <pc:sldMkLst>
          <pc:docMk/>
          <pc:sldMk cId="2982358107" sldId="501"/>
        </pc:sldMkLst>
      </pc:sldChg>
      <pc:sldChg chg="del">
        <pc:chgData name="Katrien Laenen" userId="bd3730a8-90a2-4d6a-bd42-3acd4988feee" providerId="ADAL" clId="{7BE87371-C06C-4DE2-A63F-415C8E03B1C7}" dt="2025-10-28T09:58:03.260" v="2216" actId="47"/>
        <pc:sldMkLst>
          <pc:docMk/>
          <pc:sldMk cId="1093978508" sldId="502"/>
        </pc:sldMkLst>
      </pc:sldChg>
      <pc:sldChg chg="modSp del mod">
        <pc:chgData name="Katrien Laenen" userId="bd3730a8-90a2-4d6a-bd42-3acd4988feee" providerId="ADAL" clId="{7BE87371-C06C-4DE2-A63F-415C8E03B1C7}" dt="2025-10-28T13:28:15.537" v="4909" actId="47"/>
        <pc:sldMkLst>
          <pc:docMk/>
          <pc:sldMk cId="3691483742" sldId="503"/>
        </pc:sldMkLst>
      </pc:sldChg>
      <pc:sldChg chg="modSp del mod">
        <pc:chgData name="Katrien Laenen" userId="bd3730a8-90a2-4d6a-bd42-3acd4988feee" providerId="ADAL" clId="{7BE87371-C06C-4DE2-A63F-415C8E03B1C7}" dt="2025-10-29T09:18:12.930" v="6276" actId="47"/>
        <pc:sldMkLst>
          <pc:docMk/>
          <pc:sldMk cId="3538876833" sldId="504"/>
        </pc:sldMkLst>
      </pc:sldChg>
      <pc:sldChg chg="delSp mod">
        <pc:chgData name="Katrien Laenen" userId="bd3730a8-90a2-4d6a-bd42-3acd4988feee" providerId="ADAL" clId="{7BE87371-C06C-4DE2-A63F-415C8E03B1C7}" dt="2025-10-28T13:28:51.779" v="4912" actId="478"/>
        <pc:sldMkLst>
          <pc:docMk/>
          <pc:sldMk cId="200479900" sldId="505"/>
        </pc:sldMkLst>
      </pc:sldChg>
      <pc:sldChg chg="delSp mod ord">
        <pc:chgData name="Katrien Laenen" userId="bd3730a8-90a2-4d6a-bd42-3acd4988feee" providerId="ADAL" clId="{7BE87371-C06C-4DE2-A63F-415C8E03B1C7}" dt="2025-10-29T08:16:10.918" v="5361" actId="478"/>
        <pc:sldMkLst>
          <pc:docMk/>
          <pc:sldMk cId="1867024166" sldId="506"/>
        </pc:sldMkLst>
      </pc:sldChg>
      <pc:sldChg chg="del ord">
        <pc:chgData name="Katrien Laenen" userId="bd3730a8-90a2-4d6a-bd42-3acd4988feee" providerId="ADAL" clId="{7BE87371-C06C-4DE2-A63F-415C8E03B1C7}" dt="2025-10-29T09:03:59.187" v="5869" actId="47"/>
        <pc:sldMkLst>
          <pc:docMk/>
          <pc:sldMk cId="4134080967" sldId="507"/>
        </pc:sldMkLst>
      </pc:sldChg>
      <pc:sldChg chg="modSp mod">
        <pc:chgData name="Katrien Laenen" userId="bd3730a8-90a2-4d6a-bd42-3acd4988feee" providerId="ADAL" clId="{7BE87371-C06C-4DE2-A63F-415C8E03B1C7}" dt="2025-10-29T08:33:55.437" v="5402" actId="20577"/>
        <pc:sldMkLst>
          <pc:docMk/>
          <pc:sldMk cId="1062364700" sldId="508"/>
        </pc:sldMkLst>
        <pc:spChg chg="mod">
          <ac:chgData name="Katrien Laenen" userId="bd3730a8-90a2-4d6a-bd42-3acd4988feee" providerId="ADAL" clId="{7BE87371-C06C-4DE2-A63F-415C8E03B1C7}" dt="2025-10-29T08:33:55.437" v="5402" actId="20577"/>
          <ac:spMkLst>
            <pc:docMk/>
            <pc:sldMk cId="1062364700" sldId="508"/>
            <ac:spMk id="2" creationId="{97F42FBE-B857-C8EF-47BA-92584B3C0668}"/>
          </ac:spMkLst>
        </pc:spChg>
      </pc:sldChg>
      <pc:sldChg chg="delSp mod">
        <pc:chgData name="Katrien Laenen" userId="bd3730a8-90a2-4d6a-bd42-3acd4988feee" providerId="ADAL" clId="{7BE87371-C06C-4DE2-A63F-415C8E03B1C7}" dt="2025-10-28T13:29:32.257" v="4913" actId="478"/>
        <pc:sldMkLst>
          <pc:docMk/>
          <pc:sldMk cId="282706603" sldId="509"/>
        </pc:sldMkLst>
      </pc:sldChg>
      <pc:sldChg chg="modSp mod">
        <pc:chgData name="Katrien Laenen" userId="bd3730a8-90a2-4d6a-bd42-3acd4988feee" providerId="ADAL" clId="{7BE87371-C06C-4DE2-A63F-415C8E03B1C7}" dt="2025-10-29T09:46:20.540" v="7070" actId="255"/>
        <pc:sldMkLst>
          <pc:docMk/>
          <pc:sldMk cId="3320538035" sldId="510"/>
        </pc:sldMkLst>
        <pc:spChg chg="mod">
          <ac:chgData name="Katrien Laenen" userId="bd3730a8-90a2-4d6a-bd42-3acd4988feee" providerId="ADAL" clId="{7BE87371-C06C-4DE2-A63F-415C8E03B1C7}" dt="2025-10-29T09:46:05.872" v="7067" actId="255"/>
          <ac:spMkLst>
            <pc:docMk/>
            <pc:sldMk cId="3320538035" sldId="510"/>
            <ac:spMk id="2" creationId="{ADAE7772-E177-64F5-2B4E-74C7382DB249}"/>
          </ac:spMkLst>
        </pc:spChg>
        <pc:spChg chg="mod">
          <ac:chgData name="Katrien Laenen" userId="bd3730a8-90a2-4d6a-bd42-3acd4988feee" providerId="ADAL" clId="{7BE87371-C06C-4DE2-A63F-415C8E03B1C7}" dt="2025-10-29T09:46:20.540" v="7070" actId="255"/>
          <ac:spMkLst>
            <pc:docMk/>
            <pc:sldMk cId="3320538035" sldId="510"/>
            <ac:spMk id="4" creationId="{D8FBF804-DEB6-9505-2E03-E8F06D12AE92}"/>
          </ac:spMkLst>
        </pc:spChg>
      </pc:sldChg>
      <pc:sldChg chg="del">
        <pc:chgData name="Katrien Laenen" userId="bd3730a8-90a2-4d6a-bd42-3acd4988feee" providerId="ADAL" clId="{7BE87371-C06C-4DE2-A63F-415C8E03B1C7}" dt="2025-10-29T09:45:28.559" v="7066" actId="47"/>
        <pc:sldMkLst>
          <pc:docMk/>
          <pc:sldMk cId="715526199" sldId="511"/>
        </pc:sldMkLst>
      </pc:sldChg>
      <pc:sldChg chg="modSp del mod ord">
        <pc:chgData name="Katrien Laenen" userId="bd3730a8-90a2-4d6a-bd42-3acd4988feee" providerId="ADAL" clId="{7BE87371-C06C-4DE2-A63F-415C8E03B1C7}" dt="2025-10-29T09:04:02.213" v="5870" actId="47"/>
        <pc:sldMkLst>
          <pc:docMk/>
          <pc:sldMk cId="9960039" sldId="512"/>
        </pc:sldMkLst>
      </pc:sldChg>
      <pc:sldChg chg="ord">
        <pc:chgData name="Katrien Laenen" userId="bd3730a8-90a2-4d6a-bd42-3acd4988feee" providerId="ADAL" clId="{7BE87371-C06C-4DE2-A63F-415C8E03B1C7}" dt="2025-10-29T09:47:38.174" v="7072"/>
        <pc:sldMkLst>
          <pc:docMk/>
          <pc:sldMk cId="3843191510" sldId="513"/>
        </pc:sldMkLst>
      </pc:sldChg>
      <pc:sldChg chg="delSp mod">
        <pc:chgData name="Katrien Laenen" userId="bd3730a8-90a2-4d6a-bd42-3acd4988feee" providerId="ADAL" clId="{7BE87371-C06C-4DE2-A63F-415C8E03B1C7}" dt="2025-10-28T13:30:34.071" v="4914" actId="478"/>
        <pc:sldMkLst>
          <pc:docMk/>
          <pc:sldMk cId="356621259" sldId="514"/>
        </pc:sldMkLst>
      </pc:sldChg>
      <pc:sldChg chg="addSp delSp modSp mod modNotesTx">
        <pc:chgData name="Katrien Laenen" userId="bd3730a8-90a2-4d6a-bd42-3acd4988feee" providerId="ADAL" clId="{7BE87371-C06C-4DE2-A63F-415C8E03B1C7}" dt="2025-10-28T13:55:50.845" v="5259" actId="1076"/>
        <pc:sldMkLst>
          <pc:docMk/>
          <pc:sldMk cId="2938298356" sldId="515"/>
        </pc:sldMkLst>
        <pc:spChg chg="add mod">
          <ac:chgData name="Katrien Laenen" userId="bd3730a8-90a2-4d6a-bd42-3acd4988feee" providerId="ADAL" clId="{7BE87371-C06C-4DE2-A63F-415C8E03B1C7}" dt="2025-10-28T13:55:22.319" v="5255" actId="1076"/>
          <ac:spMkLst>
            <pc:docMk/>
            <pc:sldMk cId="2938298356" sldId="515"/>
            <ac:spMk id="5" creationId="{06D3802E-6832-771A-2F9F-6657DAF36CE7}"/>
          </ac:spMkLst>
        </pc:spChg>
        <pc:picChg chg="mod">
          <ac:chgData name="Katrien Laenen" userId="bd3730a8-90a2-4d6a-bd42-3acd4988feee" providerId="ADAL" clId="{7BE87371-C06C-4DE2-A63F-415C8E03B1C7}" dt="2025-10-28T13:55:45.543" v="5258" actId="1076"/>
          <ac:picMkLst>
            <pc:docMk/>
            <pc:sldMk cId="2938298356" sldId="515"/>
            <ac:picMk id="31746" creationId="{58A7236A-C234-8EC8-AA94-3AAAD6923CB7}"/>
          </ac:picMkLst>
        </pc:picChg>
        <pc:picChg chg="mod">
          <ac:chgData name="Katrien Laenen" userId="bd3730a8-90a2-4d6a-bd42-3acd4988feee" providerId="ADAL" clId="{7BE87371-C06C-4DE2-A63F-415C8E03B1C7}" dt="2025-10-28T13:55:25.678" v="5256" actId="1076"/>
          <ac:picMkLst>
            <pc:docMk/>
            <pc:sldMk cId="2938298356" sldId="515"/>
            <ac:picMk id="31748" creationId="{D2C88F71-14F6-5A0E-8968-CA9F24725E57}"/>
          </ac:picMkLst>
        </pc:picChg>
        <pc:picChg chg="mod">
          <ac:chgData name="Katrien Laenen" userId="bd3730a8-90a2-4d6a-bd42-3acd4988feee" providerId="ADAL" clId="{7BE87371-C06C-4DE2-A63F-415C8E03B1C7}" dt="2025-10-28T13:55:50.845" v="5259" actId="1076"/>
          <ac:picMkLst>
            <pc:docMk/>
            <pc:sldMk cId="2938298356" sldId="515"/>
            <ac:picMk id="31752" creationId="{F9CB4728-6E69-3B8D-F2DF-6F8D0844D291}"/>
          </ac:picMkLst>
        </pc:picChg>
      </pc:sldChg>
      <pc:sldChg chg="delSp mod modNotesTx">
        <pc:chgData name="Katrien Laenen" userId="bd3730a8-90a2-4d6a-bd42-3acd4988feee" providerId="ADAL" clId="{7BE87371-C06C-4DE2-A63F-415C8E03B1C7}" dt="2025-10-28T13:47:20.293" v="5014" actId="20577"/>
        <pc:sldMkLst>
          <pc:docMk/>
          <pc:sldMk cId="1822471822" sldId="516"/>
        </pc:sldMkLst>
      </pc:sldChg>
      <pc:sldChg chg="modSp mod modNotesTx">
        <pc:chgData name="Katrien Laenen" userId="bd3730a8-90a2-4d6a-bd42-3acd4988feee" providerId="ADAL" clId="{7BE87371-C06C-4DE2-A63F-415C8E03B1C7}" dt="2025-10-28T13:53:38.012" v="5240" actId="20577"/>
        <pc:sldMkLst>
          <pc:docMk/>
          <pc:sldMk cId="1220398545" sldId="517"/>
        </pc:sldMkLst>
        <pc:spChg chg="mod">
          <ac:chgData name="Katrien Laenen" userId="bd3730a8-90a2-4d6a-bd42-3acd4988feee" providerId="ADAL" clId="{7BE87371-C06C-4DE2-A63F-415C8E03B1C7}" dt="2025-10-28T13:53:38.012" v="5240" actId="20577"/>
          <ac:spMkLst>
            <pc:docMk/>
            <pc:sldMk cId="1220398545" sldId="517"/>
            <ac:spMk id="4" creationId="{37745FF4-182F-2688-211D-5752A28FA4DD}"/>
          </ac:spMkLst>
        </pc:spChg>
      </pc:sldChg>
      <pc:sldChg chg="modSp mod">
        <pc:chgData name="Katrien Laenen" userId="bd3730a8-90a2-4d6a-bd42-3acd4988feee" providerId="ADAL" clId="{7BE87371-C06C-4DE2-A63F-415C8E03B1C7}" dt="2025-10-27T08:20:47.928" v="130" actId="1076"/>
        <pc:sldMkLst>
          <pc:docMk/>
          <pc:sldMk cId="2533451874" sldId="518"/>
        </pc:sldMkLst>
        <pc:spChg chg="mod">
          <ac:chgData name="Katrien Laenen" userId="bd3730a8-90a2-4d6a-bd42-3acd4988feee" providerId="ADAL" clId="{7BE87371-C06C-4DE2-A63F-415C8E03B1C7}" dt="2025-10-27T08:20:47.928" v="130" actId="1076"/>
          <ac:spMkLst>
            <pc:docMk/>
            <pc:sldMk cId="2533451874" sldId="518"/>
            <ac:spMk id="5" creationId="{42793012-332D-3109-1781-84CFFA82825E}"/>
          </ac:spMkLst>
        </pc:spChg>
      </pc:sldChg>
      <pc:sldChg chg="addSp delSp modSp mod modNotesTx">
        <pc:chgData name="Katrien Laenen" userId="bd3730a8-90a2-4d6a-bd42-3acd4988feee" providerId="ADAL" clId="{7BE87371-C06C-4DE2-A63F-415C8E03B1C7}" dt="2025-10-27T11:10:46.353" v="1427" actId="1035"/>
        <pc:sldMkLst>
          <pc:docMk/>
          <pc:sldMk cId="2039178075" sldId="520"/>
        </pc:sldMkLst>
        <pc:spChg chg="add mod">
          <ac:chgData name="Katrien Laenen" userId="bd3730a8-90a2-4d6a-bd42-3acd4988feee" providerId="ADAL" clId="{7BE87371-C06C-4DE2-A63F-415C8E03B1C7}" dt="2025-10-27T11:10:17.857" v="1368"/>
          <ac:spMkLst>
            <pc:docMk/>
            <pc:sldMk cId="2039178075" sldId="520"/>
            <ac:spMk id="8" creationId="{4D1AA417-484E-7837-DE1F-2413EBBCB381}"/>
          </ac:spMkLst>
        </pc:spChg>
        <pc:picChg chg="mod">
          <ac:chgData name="Katrien Laenen" userId="bd3730a8-90a2-4d6a-bd42-3acd4988feee" providerId="ADAL" clId="{7BE87371-C06C-4DE2-A63F-415C8E03B1C7}" dt="2025-10-27T11:10:46.353" v="1427" actId="1035"/>
          <ac:picMkLst>
            <pc:docMk/>
            <pc:sldMk cId="2039178075" sldId="520"/>
            <ac:picMk id="5" creationId="{FF17F222-4C6C-E233-6E0F-8175472AD986}"/>
          </ac:picMkLst>
        </pc:picChg>
        <pc:picChg chg="mod">
          <ac:chgData name="Katrien Laenen" userId="bd3730a8-90a2-4d6a-bd42-3acd4988feee" providerId="ADAL" clId="{7BE87371-C06C-4DE2-A63F-415C8E03B1C7}" dt="2025-10-27T11:10:46.353" v="1427" actId="1035"/>
          <ac:picMkLst>
            <pc:docMk/>
            <pc:sldMk cId="2039178075" sldId="520"/>
            <ac:picMk id="6" creationId="{4313C4EB-38AF-F335-7094-C25CE0162881}"/>
          </ac:picMkLst>
        </pc:picChg>
      </pc:sldChg>
      <pc:sldChg chg="delSp mod modNotesTx">
        <pc:chgData name="Katrien Laenen" userId="bd3730a8-90a2-4d6a-bd42-3acd4988feee" providerId="ADAL" clId="{7BE87371-C06C-4DE2-A63F-415C8E03B1C7}" dt="2025-10-30T14:18:02.850" v="11752" actId="20577"/>
        <pc:sldMkLst>
          <pc:docMk/>
          <pc:sldMk cId="1137083088" sldId="521"/>
        </pc:sldMkLst>
      </pc:sldChg>
      <pc:sldChg chg="modSp mod ord">
        <pc:chgData name="Katrien Laenen" userId="bd3730a8-90a2-4d6a-bd42-3acd4988feee" providerId="ADAL" clId="{7BE87371-C06C-4DE2-A63F-415C8E03B1C7}" dt="2025-10-31T10:22:51.543" v="15920" actId="255"/>
        <pc:sldMkLst>
          <pc:docMk/>
          <pc:sldMk cId="2403428917" sldId="522"/>
        </pc:sldMkLst>
        <pc:spChg chg="mod">
          <ac:chgData name="Katrien Laenen" userId="bd3730a8-90a2-4d6a-bd42-3acd4988feee" providerId="ADAL" clId="{7BE87371-C06C-4DE2-A63F-415C8E03B1C7}" dt="2025-10-31T10:22:51.543" v="15920" actId="255"/>
          <ac:spMkLst>
            <pc:docMk/>
            <pc:sldMk cId="2403428917" sldId="522"/>
            <ac:spMk id="5" creationId="{A5D2A058-92D1-20E6-7AC7-E6E61356AB98}"/>
          </ac:spMkLst>
        </pc:spChg>
      </pc:sldChg>
      <pc:sldChg chg="del modNotesTx">
        <pc:chgData name="Katrien Laenen" userId="bd3730a8-90a2-4d6a-bd42-3acd4988feee" providerId="ADAL" clId="{7BE87371-C06C-4DE2-A63F-415C8E03B1C7}" dt="2025-11-05T20:00:32.127" v="16423" actId="47"/>
        <pc:sldMkLst>
          <pc:docMk/>
          <pc:sldMk cId="4109899892" sldId="523"/>
        </pc:sldMkLst>
      </pc:sldChg>
      <pc:sldChg chg="modSp mod modNotesTx">
        <pc:chgData name="Katrien Laenen" userId="bd3730a8-90a2-4d6a-bd42-3acd4988feee" providerId="ADAL" clId="{7BE87371-C06C-4DE2-A63F-415C8E03B1C7}" dt="2025-10-30T09:39:36.565" v="9286" actId="20577"/>
        <pc:sldMkLst>
          <pc:docMk/>
          <pc:sldMk cId="2846077683" sldId="524"/>
        </pc:sldMkLst>
        <pc:spChg chg="mod">
          <ac:chgData name="Katrien Laenen" userId="bd3730a8-90a2-4d6a-bd42-3acd4988feee" providerId="ADAL" clId="{7BE87371-C06C-4DE2-A63F-415C8E03B1C7}" dt="2025-10-29T10:48:42.616" v="8481" actId="20577"/>
          <ac:spMkLst>
            <pc:docMk/>
            <pc:sldMk cId="2846077683" sldId="524"/>
            <ac:spMk id="2" creationId="{2D49BA72-D691-77C0-7E32-A019D525BBFE}"/>
          </ac:spMkLst>
        </pc:spChg>
      </pc:sldChg>
      <pc:sldChg chg="delSp modSp mod modNotesTx">
        <pc:chgData name="Katrien Laenen" userId="bd3730a8-90a2-4d6a-bd42-3acd4988feee" providerId="ADAL" clId="{7BE87371-C06C-4DE2-A63F-415C8E03B1C7}" dt="2025-10-30T09:43:36.288" v="9357" actId="113"/>
        <pc:sldMkLst>
          <pc:docMk/>
          <pc:sldMk cId="3676987268" sldId="525"/>
        </pc:sldMkLst>
        <pc:spChg chg="mod">
          <ac:chgData name="Katrien Laenen" userId="bd3730a8-90a2-4d6a-bd42-3acd4988feee" providerId="ADAL" clId="{7BE87371-C06C-4DE2-A63F-415C8E03B1C7}" dt="2025-10-30T09:15:09.230" v="8829" actId="255"/>
          <ac:spMkLst>
            <pc:docMk/>
            <pc:sldMk cId="3676987268" sldId="525"/>
            <ac:spMk id="2" creationId="{E3A457FF-E03A-6DA4-D3A0-6EC442CF7FD9}"/>
          </ac:spMkLst>
        </pc:spChg>
      </pc:sldChg>
      <pc:sldChg chg="modSp mod modNotesTx">
        <pc:chgData name="Katrien Laenen" userId="bd3730a8-90a2-4d6a-bd42-3acd4988feee" providerId="ADAL" clId="{7BE87371-C06C-4DE2-A63F-415C8E03B1C7}" dt="2025-10-30T10:10:55.577" v="10192" actId="20577"/>
        <pc:sldMkLst>
          <pc:docMk/>
          <pc:sldMk cId="1261984929" sldId="526"/>
        </pc:sldMkLst>
        <pc:spChg chg="mod">
          <ac:chgData name="Katrien Laenen" userId="bd3730a8-90a2-4d6a-bd42-3acd4988feee" providerId="ADAL" clId="{7BE87371-C06C-4DE2-A63F-415C8E03B1C7}" dt="2025-10-30T10:08:02.557" v="10178" actId="1036"/>
          <ac:spMkLst>
            <pc:docMk/>
            <pc:sldMk cId="1261984929" sldId="526"/>
            <ac:spMk id="4" creationId="{FA8F9C73-43DC-6C54-2EBD-ED230D04EDC7}"/>
          </ac:spMkLst>
        </pc:spChg>
        <pc:picChg chg="mod">
          <ac:chgData name="Katrien Laenen" userId="bd3730a8-90a2-4d6a-bd42-3acd4988feee" providerId="ADAL" clId="{7BE87371-C06C-4DE2-A63F-415C8E03B1C7}" dt="2025-10-30T10:07:50.395" v="10166" actId="1035"/>
          <ac:picMkLst>
            <pc:docMk/>
            <pc:sldMk cId="1261984929" sldId="526"/>
            <ac:picMk id="36866" creationId="{61378D98-4830-28B5-805D-D33F02A01051}"/>
          </ac:picMkLst>
        </pc:picChg>
      </pc:sldChg>
      <pc:sldChg chg="delSp mod">
        <pc:chgData name="Katrien Laenen" userId="bd3730a8-90a2-4d6a-bd42-3acd4988feee" providerId="ADAL" clId="{7BE87371-C06C-4DE2-A63F-415C8E03B1C7}" dt="2025-10-31T10:04:52.119" v="15705" actId="478"/>
        <pc:sldMkLst>
          <pc:docMk/>
          <pc:sldMk cId="2738163958" sldId="528"/>
        </pc:sldMkLst>
      </pc:sldChg>
      <pc:sldChg chg="delSp add del mod">
        <pc:chgData name="Katrien Laenen" userId="bd3730a8-90a2-4d6a-bd42-3acd4988feee" providerId="ADAL" clId="{7BE87371-C06C-4DE2-A63F-415C8E03B1C7}" dt="2025-10-30T17:34:21.563" v="14937" actId="47"/>
        <pc:sldMkLst>
          <pc:docMk/>
          <pc:sldMk cId="469640139" sldId="529"/>
        </pc:sldMkLst>
      </pc:sldChg>
      <pc:sldChg chg="delSp modSp mod modNotesTx">
        <pc:chgData name="Katrien Laenen" userId="bd3730a8-90a2-4d6a-bd42-3acd4988feee" providerId="ADAL" clId="{7BE87371-C06C-4DE2-A63F-415C8E03B1C7}" dt="2025-10-31T10:01:33.831" v="15570" actId="20577"/>
        <pc:sldMkLst>
          <pc:docMk/>
          <pc:sldMk cId="3606929077" sldId="530"/>
        </pc:sldMkLst>
        <pc:spChg chg="mod">
          <ac:chgData name="Katrien Laenen" userId="bd3730a8-90a2-4d6a-bd42-3acd4988feee" providerId="ADAL" clId="{7BE87371-C06C-4DE2-A63F-415C8E03B1C7}" dt="2025-10-31T10:01:33.831" v="15570" actId="20577"/>
          <ac:spMkLst>
            <pc:docMk/>
            <pc:sldMk cId="3606929077" sldId="530"/>
            <ac:spMk id="2" creationId="{DE2994EA-6209-9041-065D-31E1290F9AC8}"/>
          </ac:spMkLst>
        </pc:spChg>
      </pc:sldChg>
      <pc:sldChg chg="modNotesTx">
        <pc:chgData name="Katrien Laenen" userId="bd3730a8-90a2-4d6a-bd42-3acd4988feee" providerId="ADAL" clId="{7BE87371-C06C-4DE2-A63F-415C8E03B1C7}" dt="2025-10-31T09:49:52.170" v="15413" actId="20577"/>
        <pc:sldMkLst>
          <pc:docMk/>
          <pc:sldMk cId="632585612" sldId="532"/>
        </pc:sldMkLst>
      </pc:sldChg>
      <pc:sldChg chg="delSp modSp add del mod">
        <pc:chgData name="Katrien Laenen" userId="bd3730a8-90a2-4d6a-bd42-3acd4988feee" providerId="ADAL" clId="{7BE87371-C06C-4DE2-A63F-415C8E03B1C7}" dt="2025-10-31T10:49:37.899" v="16263" actId="20577"/>
        <pc:sldMkLst>
          <pc:docMk/>
          <pc:sldMk cId="3198182186" sldId="534"/>
        </pc:sldMkLst>
        <pc:spChg chg="mod">
          <ac:chgData name="Katrien Laenen" userId="bd3730a8-90a2-4d6a-bd42-3acd4988feee" providerId="ADAL" clId="{7BE87371-C06C-4DE2-A63F-415C8E03B1C7}" dt="2025-10-31T10:49:37.899" v="16263" actId="20577"/>
          <ac:spMkLst>
            <pc:docMk/>
            <pc:sldMk cId="3198182186" sldId="534"/>
            <ac:spMk id="5" creationId="{666BEFB9-CB0A-06CA-572A-BE3791D5DA50}"/>
          </ac:spMkLst>
        </pc:spChg>
      </pc:sldChg>
      <pc:sldChg chg="delSp modSp mod modNotesTx">
        <pc:chgData name="Katrien Laenen" userId="bd3730a8-90a2-4d6a-bd42-3acd4988feee" providerId="ADAL" clId="{7BE87371-C06C-4DE2-A63F-415C8E03B1C7}" dt="2025-11-06T16:46:09.739" v="16745" actId="20577"/>
        <pc:sldMkLst>
          <pc:docMk/>
          <pc:sldMk cId="3930011928" sldId="535"/>
        </pc:sldMkLst>
        <pc:spChg chg="mod">
          <ac:chgData name="Katrien Laenen" userId="bd3730a8-90a2-4d6a-bd42-3acd4988feee" providerId="ADAL" clId="{7BE87371-C06C-4DE2-A63F-415C8E03B1C7}" dt="2025-10-31T10:03:52.247" v="15702" actId="20577"/>
          <ac:spMkLst>
            <pc:docMk/>
            <pc:sldMk cId="3930011928" sldId="535"/>
            <ac:spMk id="2" creationId="{5B40DB57-F188-73F8-109D-D1BFFDBC5457}"/>
          </ac:spMkLst>
        </pc:spChg>
      </pc:sldChg>
      <pc:sldChg chg="addSp delSp modSp mod">
        <pc:chgData name="Katrien Laenen" userId="bd3730a8-90a2-4d6a-bd42-3acd4988feee" providerId="ADAL" clId="{7BE87371-C06C-4DE2-A63F-415C8E03B1C7}" dt="2025-10-30T15:08:26.036" v="12166" actId="20577"/>
        <pc:sldMkLst>
          <pc:docMk/>
          <pc:sldMk cId="303216092" sldId="536"/>
        </pc:sldMkLst>
        <pc:spChg chg="add mod">
          <ac:chgData name="Katrien Laenen" userId="bd3730a8-90a2-4d6a-bd42-3acd4988feee" providerId="ADAL" clId="{7BE87371-C06C-4DE2-A63F-415C8E03B1C7}" dt="2025-10-30T15:08:26.036" v="12166" actId="20577"/>
          <ac:spMkLst>
            <pc:docMk/>
            <pc:sldMk cId="303216092" sldId="536"/>
            <ac:spMk id="5" creationId="{36AA54B2-F3FD-4995-17D7-693B8C022B12}"/>
          </ac:spMkLst>
        </pc:spChg>
        <pc:picChg chg="mod">
          <ac:chgData name="Katrien Laenen" userId="bd3730a8-90a2-4d6a-bd42-3acd4988feee" providerId="ADAL" clId="{7BE87371-C06C-4DE2-A63F-415C8E03B1C7}" dt="2025-10-30T15:08:02.757" v="12157" actId="14100"/>
          <ac:picMkLst>
            <pc:docMk/>
            <pc:sldMk cId="303216092" sldId="536"/>
            <ac:picMk id="48130" creationId="{8F840BDC-F824-26FB-5043-C6C031F60ECD}"/>
          </ac:picMkLst>
        </pc:picChg>
      </pc:sldChg>
      <pc:sldChg chg="modSp mod modNotesTx">
        <pc:chgData name="Katrien Laenen" userId="bd3730a8-90a2-4d6a-bd42-3acd4988feee" providerId="ADAL" clId="{7BE87371-C06C-4DE2-A63F-415C8E03B1C7}" dt="2025-11-06T16:42:45.364" v="16736" actId="20577"/>
        <pc:sldMkLst>
          <pc:docMk/>
          <pc:sldMk cId="204856549" sldId="537"/>
        </pc:sldMkLst>
        <pc:spChg chg="mod">
          <ac:chgData name="Katrien Laenen" userId="bd3730a8-90a2-4d6a-bd42-3acd4988feee" providerId="ADAL" clId="{7BE87371-C06C-4DE2-A63F-415C8E03B1C7}" dt="2025-10-31T10:02:24.697" v="15578" actId="20577"/>
          <ac:spMkLst>
            <pc:docMk/>
            <pc:sldMk cId="204856549" sldId="537"/>
            <ac:spMk id="2" creationId="{812E5F81-2907-7F7D-86F2-B2B8733A7798}"/>
          </ac:spMkLst>
        </pc:spChg>
        <pc:picChg chg="mod">
          <ac:chgData name="Katrien Laenen" userId="bd3730a8-90a2-4d6a-bd42-3acd4988feee" providerId="ADAL" clId="{7BE87371-C06C-4DE2-A63F-415C8E03B1C7}" dt="2025-10-31T10:03:42.941" v="15701" actId="1037"/>
          <ac:picMkLst>
            <pc:docMk/>
            <pc:sldMk cId="204856549" sldId="537"/>
            <ac:picMk id="49154" creationId="{6B7E58A3-9F7D-0194-A086-8EDD0D2BC043}"/>
          </ac:picMkLst>
        </pc:picChg>
        <pc:picChg chg="mod">
          <ac:chgData name="Katrien Laenen" userId="bd3730a8-90a2-4d6a-bd42-3acd4988feee" providerId="ADAL" clId="{7BE87371-C06C-4DE2-A63F-415C8E03B1C7}" dt="2025-10-31T10:03:28.234" v="15667" actId="1038"/>
          <ac:picMkLst>
            <pc:docMk/>
            <pc:sldMk cId="204856549" sldId="537"/>
            <ac:picMk id="49156" creationId="{8A4F8898-8362-E224-D188-259401D58235}"/>
          </ac:picMkLst>
        </pc:picChg>
      </pc:sldChg>
      <pc:sldChg chg="modSp mod">
        <pc:chgData name="Katrien Laenen" userId="bd3730a8-90a2-4d6a-bd42-3acd4988feee" providerId="ADAL" clId="{7BE87371-C06C-4DE2-A63F-415C8E03B1C7}" dt="2025-11-06T16:37:37.025" v="16608" actId="14100"/>
        <pc:sldMkLst>
          <pc:docMk/>
          <pc:sldMk cId="695932690" sldId="538"/>
        </pc:sldMkLst>
        <pc:spChg chg="mod">
          <ac:chgData name="Katrien Laenen" userId="bd3730a8-90a2-4d6a-bd42-3acd4988feee" providerId="ADAL" clId="{7BE87371-C06C-4DE2-A63F-415C8E03B1C7}" dt="2025-10-31T10:01:12.716" v="15568" actId="255"/>
          <ac:spMkLst>
            <pc:docMk/>
            <pc:sldMk cId="695932690" sldId="538"/>
            <ac:spMk id="4" creationId="{07776551-5AD7-DC18-58EB-0990CFF21DB8}"/>
          </ac:spMkLst>
        </pc:spChg>
        <pc:picChg chg="mod">
          <ac:chgData name="Katrien Laenen" userId="bd3730a8-90a2-4d6a-bd42-3acd4988feee" providerId="ADAL" clId="{7BE87371-C06C-4DE2-A63F-415C8E03B1C7}" dt="2025-11-06T16:37:37.025" v="16608" actId="14100"/>
          <ac:picMkLst>
            <pc:docMk/>
            <pc:sldMk cId="695932690" sldId="538"/>
            <ac:picMk id="8" creationId="{2952334A-8D9A-890A-10E7-0ACECC8C3E81}"/>
          </ac:picMkLst>
        </pc:picChg>
      </pc:sldChg>
      <pc:sldChg chg="modNotesTx">
        <pc:chgData name="Katrien Laenen" userId="bd3730a8-90a2-4d6a-bd42-3acd4988feee" providerId="ADAL" clId="{7BE87371-C06C-4DE2-A63F-415C8E03B1C7}" dt="2025-10-31T10:02:39.769" v="15592" actId="20577"/>
        <pc:sldMkLst>
          <pc:docMk/>
          <pc:sldMk cId="142276218" sldId="539"/>
        </pc:sldMkLst>
      </pc:sldChg>
      <pc:sldChg chg="delSp mod">
        <pc:chgData name="Katrien Laenen" userId="bd3730a8-90a2-4d6a-bd42-3acd4988feee" providerId="ADAL" clId="{7BE87371-C06C-4DE2-A63F-415C8E03B1C7}" dt="2025-10-31T10:05:16.061" v="15706" actId="478"/>
        <pc:sldMkLst>
          <pc:docMk/>
          <pc:sldMk cId="3444395745" sldId="540"/>
        </pc:sldMkLst>
      </pc:sldChg>
      <pc:sldChg chg="delSp modSp mod modNotesTx">
        <pc:chgData name="Katrien Laenen" userId="bd3730a8-90a2-4d6a-bd42-3acd4988feee" providerId="ADAL" clId="{7BE87371-C06C-4DE2-A63F-415C8E03B1C7}" dt="2025-11-06T16:34:31.107" v="16606" actId="20577"/>
        <pc:sldMkLst>
          <pc:docMk/>
          <pc:sldMk cId="3192012709" sldId="541"/>
        </pc:sldMkLst>
        <pc:spChg chg="mod">
          <ac:chgData name="Katrien Laenen" userId="bd3730a8-90a2-4d6a-bd42-3acd4988feee" providerId="ADAL" clId="{7BE87371-C06C-4DE2-A63F-415C8E03B1C7}" dt="2025-10-31T10:04:02.090" v="15703" actId="255"/>
          <ac:spMkLst>
            <pc:docMk/>
            <pc:sldMk cId="3192012709" sldId="541"/>
            <ac:spMk id="2" creationId="{8DA939ED-6857-5203-786E-2898733553EA}"/>
          </ac:spMkLst>
        </pc:spChg>
        <pc:picChg chg="mod">
          <ac:chgData name="Katrien Laenen" userId="bd3730a8-90a2-4d6a-bd42-3acd4988feee" providerId="ADAL" clId="{7BE87371-C06C-4DE2-A63F-415C8E03B1C7}" dt="2025-10-31T09:59:50.064" v="15562" actId="14100"/>
          <ac:picMkLst>
            <pc:docMk/>
            <pc:sldMk cId="3192012709" sldId="541"/>
            <ac:picMk id="6" creationId="{548D3E59-2F33-E9AB-0EAF-9CBF2087F2C0}"/>
          </ac:picMkLst>
        </pc:picChg>
      </pc:sldChg>
      <pc:sldChg chg="delSp mod modNotesTx">
        <pc:chgData name="Katrien Laenen" userId="bd3730a8-90a2-4d6a-bd42-3acd4988feee" providerId="ADAL" clId="{7BE87371-C06C-4DE2-A63F-415C8E03B1C7}" dt="2025-11-06T14:58:53.984" v="16509" actId="20577"/>
        <pc:sldMkLst>
          <pc:docMk/>
          <pc:sldMk cId="3531392063" sldId="542"/>
        </pc:sldMkLst>
      </pc:sldChg>
      <pc:sldChg chg="delSp mod">
        <pc:chgData name="Katrien Laenen" userId="bd3730a8-90a2-4d6a-bd42-3acd4988feee" providerId="ADAL" clId="{7BE87371-C06C-4DE2-A63F-415C8E03B1C7}" dt="2025-10-30T14:22:39.020" v="11762" actId="478"/>
        <pc:sldMkLst>
          <pc:docMk/>
          <pc:sldMk cId="1685668034" sldId="543"/>
        </pc:sldMkLst>
      </pc:sldChg>
      <pc:sldChg chg="modSp mod modNotesTx">
        <pc:chgData name="Katrien Laenen" userId="bd3730a8-90a2-4d6a-bd42-3acd4988feee" providerId="ADAL" clId="{7BE87371-C06C-4DE2-A63F-415C8E03B1C7}" dt="2025-11-06T16:31:06.045" v="16596" actId="20577"/>
        <pc:sldMkLst>
          <pc:docMk/>
          <pc:sldMk cId="80089839" sldId="544"/>
        </pc:sldMkLst>
        <pc:spChg chg="mod">
          <ac:chgData name="Katrien Laenen" userId="bd3730a8-90a2-4d6a-bd42-3acd4988feee" providerId="ADAL" clId="{7BE87371-C06C-4DE2-A63F-415C8E03B1C7}" dt="2025-10-31T10:01:56.121" v="15573" actId="20577"/>
          <ac:spMkLst>
            <pc:docMk/>
            <pc:sldMk cId="80089839" sldId="544"/>
            <ac:spMk id="2" creationId="{280B4A88-6FD7-AF02-5AE5-711B7B6C76F4}"/>
          </ac:spMkLst>
        </pc:spChg>
      </pc:sldChg>
      <pc:sldChg chg="modSp mod modNotesTx">
        <pc:chgData name="Katrien Laenen" userId="bd3730a8-90a2-4d6a-bd42-3acd4988feee" providerId="ADAL" clId="{7BE87371-C06C-4DE2-A63F-415C8E03B1C7}" dt="2025-10-31T10:02:02.149" v="15574" actId="20577"/>
        <pc:sldMkLst>
          <pc:docMk/>
          <pc:sldMk cId="2342902310" sldId="545"/>
        </pc:sldMkLst>
        <pc:spChg chg="mod">
          <ac:chgData name="Katrien Laenen" userId="bd3730a8-90a2-4d6a-bd42-3acd4988feee" providerId="ADAL" clId="{7BE87371-C06C-4DE2-A63F-415C8E03B1C7}" dt="2025-10-31T10:02:02.149" v="15574" actId="20577"/>
          <ac:spMkLst>
            <pc:docMk/>
            <pc:sldMk cId="2342902310" sldId="545"/>
            <ac:spMk id="2" creationId="{A5010B96-4192-7AB4-E675-D4D6F21827E3}"/>
          </ac:spMkLst>
        </pc:spChg>
      </pc:sldChg>
      <pc:sldChg chg="modSp mod modNotesTx">
        <pc:chgData name="Katrien Laenen" userId="bd3730a8-90a2-4d6a-bd42-3acd4988feee" providerId="ADAL" clId="{7BE87371-C06C-4DE2-A63F-415C8E03B1C7}" dt="2025-10-31T10:02:07.088" v="15575" actId="20577"/>
        <pc:sldMkLst>
          <pc:docMk/>
          <pc:sldMk cId="548161932" sldId="546"/>
        </pc:sldMkLst>
        <pc:spChg chg="mod">
          <ac:chgData name="Katrien Laenen" userId="bd3730a8-90a2-4d6a-bd42-3acd4988feee" providerId="ADAL" clId="{7BE87371-C06C-4DE2-A63F-415C8E03B1C7}" dt="2025-10-31T10:02:07.088" v="15575" actId="20577"/>
          <ac:spMkLst>
            <pc:docMk/>
            <pc:sldMk cId="548161932" sldId="546"/>
            <ac:spMk id="2" creationId="{FE197E01-2219-883D-CCDF-78EDA8723548}"/>
          </ac:spMkLst>
        </pc:spChg>
      </pc:sldChg>
      <pc:sldChg chg="delSp mod ord modNotesTx">
        <pc:chgData name="Katrien Laenen" userId="bd3730a8-90a2-4d6a-bd42-3acd4988feee" providerId="ADAL" clId="{7BE87371-C06C-4DE2-A63F-415C8E03B1C7}" dt="2025-10-29T08:17:58.325" v="5368" actId="478"/>
        <pc:sldMkLst>
          <pc:docMk/>
          <pc:sldMk cId="2050391582" sldId="547"/>
        </pc:sldMkLst>
      </pc:sldChg>
      <pc:sldChg chg="delSp mod">
        <pc:chgData name="Katrien Laenen" userId="bd3730a8-90a2-4d6a-bd42-3acd4988feee" providerId="ADAL" clId="{7BE87371-C06C-4DE2-A63F-415C8E03B1C7}" dt="2025-10-28T13:28:42.916" v="4911" actId="478"/>
        <pc:sldMkLst>
          <pc:docMk/>
          <pc:sldMk cId="2029685608" sldId="548"/>
        </pc:sldMkLst>
      </pc:sldChg>
      <pc:sldChg chg="delSp modSp mod ord">
        <pc:chgData name="Katrien Laenen" userId="bd3730a8-90a2-4d6a-bd42-3acd4988feee" providerId="ADAL" clId="{7BE87371-C06C-4DE2-A63F-415C8E03B1C7}" dt="2025-10-27T08:24:28.518" v="193" actId="1076"/>
        <pc:sldMkLst>
          <pc:docMk/>
          <pc:sldMk cId="2188534272" sldId="549"/>
        </pc:sldMkLst>
        <pc:spChg chg="mod">
          <ac:chgData name="Katrien Laenen" userId="bd3730a8-90a2-4d6a-bd42-3acd4988feee" providerId="ADAL" clId="{7BE87371-C06C-4DE2-A63F-415C8E03B1C7}" dt="2025-10-27T08:24:28.518" v="193" actId="1076"/>
          <ac:spMkLst>
            <pc:docMk/>
            <pc:sldMk cId="2188534272" sldId="549"/>
            <ac:spMk id="5" creationId="{6D8215F1-40E0-84FA-8E0D-E5942F793D1C}"/>
          </ac:spMkLst>
        </pc:spChg>
      </pc:sldChg>
      <pc:sldChg chg="modSp mod ord modNotesTx">
        <pc:chgData name="Katrien Laenen" userId="bd3730a8-90a2-4d6a-bd42-3acd4988feee" providerId="ADAL" clId="{7BE87371-C06C-4DE2-A63F-415C8E03B1C7}" dt="2025-11-06T15:12:57.729" v="16511" actId="20577"/>
        <pc:sldMkLst>
          <pc:docMk/>
          <pc:sldMk cId="3774664882" sldId="552"/>
        </pc:sldMkLst>
        <pc:spChg chg="mod">
          <ac:chgData name="Katrien Laenen" userId="bd3730a8-90a2-4d6a-bd42-3acd4988feee" providerId="ADAL" clId="{7BE87371-C06C-4DE2-A63F-415C8E03B1C7}" dt="2025-10-30T13:54:28.960" v="11180" actId="20577"/>
          <ac:spMkLst>
            <pc:docMk/>
            <pc:sldMk cId="3774664882" sldId="552"/>
            <ac:spMk id="4" creationId="{4B9EDBCA-2F83-1D7E-7AD0-F90788BEA995}"/>
          </ac:spMkLst>
        </pc:spChg>
        <pc:picChg chg="mod">
          <ac:chgData name="Katrien Laenen" userId="bd3730a8-90a2-4d6a-bd42-3acd4988feee" providerId="ADAL" clId="{7BE87371-C06C-4DE2-A63F-415C8E03B1C7}" dt="2025-10-30T13:54:54.374" v="11181" actId="1076"/>
          <ac:picMkLst>
            <pc:docMk/>
            <pc:sldMk cId="3774664882" sldId="552"/>
            <ac:picMk id="3074" creationId="{5ABE08E8-5DEA-32A3-CE09-069A8DECC5DE}"/>
          </ac:picMkLst>
        </pc:picChg>
      </pc:sldChg>
      <pc:sldChg chg="ord">
        <pc:chgData name="Katrien Laenen" userId="bd3730a8-90a2-4d6a-bd42-3acd4988feee" providerId="ADAL" clId="{7BE87371-C06C-4DE2-A63F-415C8E03B1C7}" dt="2025-10-27T08:23:12.116" v="157"/>
        <pc:sldMkLst>
          <pc:docMk/>
          <pc:sldMk cId="914648915" sldId="553"/>
        </pc:sldMkLst>
      </pc:sldChg>
      <pc:sldChg chg="add del ord modNotesTx">
        <pc:chgData name="Katrien Laenen" userId="bd3730a8-90a2-4d6a-bd42-3acd4988feee" providerId="ADAL" clId="{7BE87371-C06C-4DE2-A63F-415C8E03B1C7}" dt="2025-10-30T14:13:44.546" v="11418" actId="20577"/>
        <pc:sldMkLst>
          <pc:docMk/>
          <pc:sldMk cId="152908847" sldId="554"/>
        </pc:sldMkLst>
      </pc:sldChg>
      <pc:sldChg chg="del ord">
        <pc:chgData name="Katrien Laenen" userId="bd3730a8-90a2-4d6a-bd42-3acd4988feee" providerId="ADAL" clId="{7BE87371-C06C-4DE2-A63F-415C8E03B1C7}" dt="2025-10-30T15:20:42.293" v="12402" actId="47"/>
        <pc:sldMkLst>
          <pc:docMk/>
          <pc:sldMk cId="1540545049" sldId="555"/>
        </pc:sldMkLst>
      </pc:sldChg>
      <pc:sldChg chg="del ord">
        <pc:chgData name="Katrien Laenen" userId="bd3730a8-90a2-4d6a-bd42-3acd4988feee" providerId="ADAL" clId="{7BE87371-C06C-4DE2-A63F-415C8E03B1C7}" dt="2025-10-30T17:16:29.277" v="14641" actId="47"/>
        <pc:sldMkLst>
          <pc:docMk/>
          <pc:sldMk cId="234913861" sldId="556"/>
        </pc:sldMkLst>
      </pc:sldChg>
      <pc:sldChg chg="del ord">
        <pc:chgData name="Katrien Laenen" userId="bd3730a8-90a2-4d6a-bd42-3acd4988feee" providerId="ADAL" clId="{7BE87371-C06C-4DE2-A63F-415C8E03B1C7}" dt="2025-10-30T15:24:32.476" v="12757" actId="47"/>
        <pc:sldMkLst>
          <pc:docMk/>
          <pc:sldMk cId="61074234" sldId="557"/>
        </pc:sldMkLst>
      </pc:sldChg>
      <pc:sldChg chg="addSp delSp modSp mod modNotesTx">
        <pc:chgData name="Katrien Laenen" userId="bd3730a8-90a2-4d6a-bd42-3acd4988feee" providerId="ADAL" clId="{7BE87371-C06C-4DE2-A63F-415C8E03B1C7}" dt="2025-10-30T17:27:04.446" v="14931" actId="113"/>
        <pc:sldMkLst>
          <pc:docMk/>
          <pc:sldMk cId="1370672293" sldId="558"/>
        </pc:sldMkLst>
        <pc:spChg chg="mod">
          <ac:chgData name="Katrien Laenen" userId="bd3730a8-90a2-4d6a-bd42-3acd4988feee" providerId="ADAL" clId="{7BE87371-C06C-4DE2-A63F-415C8E03B1C7}" dt="2025-10-30T17:20:16.671" v="14680" actId="20577"/>
          <ac:spMkLst>
            <pc:docMk/>
            <pc:sldMk cId="1370672293" sldId="558"/>
            <ac:spMk id="2" creationId="{9333C898-E2E5-4B51-A2DB-B98F7388E4EE}"/>
          </ac:spMkLst>
        </pc:spChg>
        <pc:spChg chg="add del mod">
          <ac:chgData name="Katrien Laenen" userId="bd3730a8-90a2-4d6a-bd42-3acd4988feee" providerId="ADAL" clId="{7BE87371-C06C-4DE2-A63F-415C8E03B1C7}" dt="2025-10-30T17:24:54.713" v="14811" actId="113"/>
          <ac:spMkLst>
            <pc:docMk/>
            <pc:sldMk cId="1370672293" sldId="558"/>
            <ac:spMk id="4" creationId="{9CE73BBA-275A-71BD-9963-786964492B60}"/>
          </ac:spMkLst>
        </pc:spChg>
      </pc:sldChg>
      <pc:sldChg chg="del">
        <pc:chgData name="Katrien Laenen" userId="bd3730a8-90a2-4d6a-bd42-3acd4988feee" providerId="ADAL" clId="{7BE87371-C06C-4DE2-A63F-415C8E03B1C7}" dt="2025-10-30T17:17:55.870" v="14670" actId="47"/>
        <pc:sldMkLst>
          <pc:docMk/>
          <pc:sldMk cId="606209678" sldId="559"/>
        </pc:sldMkLst>
      </pc:sldChg>
      <pc:sldChg chg="del ord">
        <pc:chgData name="Katrien Laenen" userId="bd3730a8-90a2-4d6a-bd42-3acd4988feee" providerId="ADAL" clId="{7BE87371-C06C-4DE2-A63F-415C8E03B1C7}" dt="2025-10-30T15:24:30.847" v="12756" actId="47"/>
        <pc:sldMkLst>
          <pc:docMk/>
          <pc:sldMk cId="1883567966" sldId="560"/>
        </pc:sldMkLst>
      </pc:sldChg>
      <pc:sldChg chg="modSp new del mod">
        <pc:chgData name="Katrien Laenen" userId="bd3730a8-90a2-4d6a-bd42-3acd4988feee" providerId="ADAL" clId="{7BE87371-C06C-4DE2-A63F-415C8E03B1C7}" dt="2025-10-27T08:34:34.912" v="240" actId="47"/>
        <pc:sldMkLst>
          <pc:docMk/>
          <pc:sldMk cId="4221449046" sldId="561"/>
        </pc:sldMkLst>
      </pc:sldChg>
      <pc:sldChg chg="add">
        <pc:chgData name="Katrien Laenen" userId="bd3730a8-90a2-4d6a-bd42-3acd4988feee" providerId="ADAL" clId="{7BE87371-C06C-4DE2-A63F-415C8E03B1C7}" dt="2025-10-27T08:33:15.534" v="194"/>
        <pc:sldMkLst>
          <pc:docMk/>
          <pc:sldMk cId="1719725927" sldId="562"/>
        </pc:sldMkLst>
      </pc:sldChg>
      <pc:sldChg chg="delSp modSp add mod">
        <pc:chgData name="Katrien Laenen" userId="bd3730a8-90a2-4d6a-bd42-3acd4988feee" providerId="ADAL" clId="{7BE87371-C06C-4DE2-A63F-415C8E03B1C7}" dt="2025-11-06T13:17:19.250" v="16425" actId="1076"/>
        <pc:sldMkLst>
          <pc:docMk/>
          <pc:sldMk cId="3324214673" sldId="563"/>
        </pc:sldMkLst>
        <pc:spChg chg="mod">
          <ac:chgData name="Katrien Laenen" userId="bd3730a8-90a2-4d6a-bd42-3acd4988feee" providerId="ADAL" clId="{7BE87371-C06C-4DE2-A63F-415C8E03B1C7}" dt="2025-10-27T10:28:04.598" v="1036"/>
          <ac:spMkLst>
            <pc:docMk/>
            <pc:sldMk cId="3324214673" sldId="563"/>
            <ac:spMk id="2" creationId="{B7B25C2C-83FE-D912-769A-20DCFC0260B3}"/>
          </ac:spMkLst>
        </pc:spChg>
        <pc:picChg chg="mod">
          <ac:chgData name="Katrien Laenen" userId="bd3730a8-90a2-4d6a-bd42-3acd4988feee" providerId="ADAL" clId="{7BE87371-C06C-4DE2-A63F-415C8E03B1C7}" dt="2025-11-06T13:17:19.250" v="16425" actId="1076"/>
          <ac:picMkLst>
            <pc:docMk/>
            <pc:sldMk cId="3324214673" sldId="563"/>
            <ac:picMk id="5122" creationId="{B8ED4246-E00C-96B7-26BD-0555969DE5C7}"/>
          </ac:picMkLst>
        </pc:picChg>
        <pc:picChg chg="del">
          <ac:chgData name="Katrien Laenen" userId="bd3730a8-90a2-4d6a-bd42-3acd4988feee" providerId="ADAL" clId="{7BE87371-C06C-4DE2-A63F-415C8E03B1C7}" dt="2025-11-05T09:20:31.303" v="16419" actId="478"/>
          <ac:picMkLst>
            <pc:docMk/>
            <pc:sldMk cId="3324214673" sldId="563"/>
            <ac:picMk id="5124" creationId="{1AB70799-565F-A9F8-A2DD-E1E3AC8B3AFB}"/>
          </ac:picMkLst>
        </pc:picChg>
      </pc:sldChg>
      <pc:sldChg chg="new del">
        <pc:chgData name="Katrien Laenen" userId="bd3730a8-90a2-4d6a-bd42-3acd4988feee" providerId="ADAL" clId="{7BE87371-C06C-4DE2-A63F-415C8E03B1C7}" dt="2025-10-27T08:55:04.082" v="246" actId="47"/>
        <pc:sldMkLst>
          <pc:docMk/>
          <pc:sldMk cId="1563638344" sldId="564"/>
        </pc:sldMkLst>
      </pc:sldChg>
      <pc:sldChg chg="addSp delSp modSp add mod modNotesTx">
        <pc:chgData name="Katrien Laenen" userId="bd3730a8-90a2-4d6a-bd42-3acd4988feee" providerId="ADAL" clId="{7BE87371-C06C-4DE2-A63F-415C8E03B1C7}" dt="2025-10-28T10:04:28.922" v="2265" actId="20577"/>
        <pc:sldMkLst>
          <pc:docMk/>
          <pc:sldMk cId="3004725058" sldId="564"/>
        </pc:sldMkLst>
        <pc:spChg chg="mod">
          <ac:chgData name="Katrien Laenen" userId="bd3730a8-90a2-4d6a-bd42-3acd4988feee" providerId="ADAL" clId="{7BE87371-C06C-4DE2-A63F-415C8E03B1C7}" dt="2025-10-27T09:13:32.919" v="602" actId="20577"/>
          <ac:spMkLst>
            <pc:docMk/>
            <pc:sldMk cId="3004725058" sldId="564"/>
            <ac:spMk id="2" creationId="{56684D2D-38CF-8468-4D9D-C1CE783690A2}"/>
          </ac:spMkLst>
        </pc:spChg>
        <pc:spChg chg="add del mod">
          <ac:chgData name="Katrien Laenen" userId="bd3730a8-90a2-4d6a-bd42-3acd4988feee" providerId="ADAL" clId="{7BE87371-C06C-4DE2-A63F-415C8E03B1C7}" dt="2025-10-28T10:04:28.922" v="2265" actId="20577"/>
          <ac:spMkLst>
            <pc:docMk/>
            <pc:sldMk cId="3004725058" sldId="564"/>
            <ac:spMk id="4" creationId="{47F7D78E-6B6B-54C9-DB87-A0766D321A1B}"/>
          </ac:spMkLst>
        </pc:spChg>
      </pc:sldChg>
      <pc:sldChg chg="addSp modSp add mod ord">
        <pc:chgData name="Katrien Laenen" userId="bd3730a8-90a2-4d6a-bd42-3acd4988feee" providerId="ADAL" clId="{7BE87371-C06C-4DE2-A63F-415C8E03B1C7}" dt="2025-10-28T09:42:23.674" v="2092" actId="20577"/>
        <pc:sldMkLst>
          <pc:docMk/>
          <pc:sldMk cId="652087746" sldId="565"/>
        </pc:sldMkLst>
        <pc:spChg chg="mod">
          <ac:chgData name="Katrien Laenen" userId="bd3730a8-90a2-4d6a-bd42-3acd4988feee" providerId="ADAL" clId="{7BE87371-C06C-4DE2-A63F-415C8E03B1C7}" dt="2025-10-28T09:42:23.674" v="2092" actId="20577"/>
          <ac:spMkLst>
            <pc:docMk/>
            <pc:sldMk cId="652087746" sldId="565"/>
            <ac:spMk id="4" creationId="{D33731BB-9E83-0F63-168C-67E632770D0D}"/>
          </ac:spMkLst>
        </pc:spChg>
        <pc:spChg chg="mod">
          <ac:chgData name="Katrien Laenen" userId="bd3730a8-90a2-4d6a-bd42-3acd4988feee" providerId="ADAL" clId="{7BE87371-C06C-4DE2-A63F-415C8E03B1C7}" dt="2025-10-28T09:31:50.371" v="1962" actId="1076"/>
          <ac:spMkLst>
            <pc:docMk/>
            <pc:sldMk cId="652087746" sldId="565"/>
            <ac:spMk id="8" creationId="{E5CF6EA4-9381-A9F1-D81A-F74F9B3171B8}"/>
          </ac:spMkLst>
        </pc:spChg>
      </pc:sldChg>
      <pc:sldChg chg="addSp delSp modSp add mod ord modNotesTx">
        <pc:chgData name="Katrien Laenen" userId="bd3730a8-90a2-4d6a-bd42-3acd4988feee" providerId="ADAL" clId="{7BE87371-C06C-4DE2-A63F-415C8E03B1C7}" dt="2025-10-28T10:05:09.408" v="2268" actId="20577"/>
        <pc:sldMkLst>
          <pc:docMk/>
          <pc:sldMk cId="3013555823" sldId="566"/>
        </pc:sldMkLst>
        <pc:spChg chg="mod">
          <ac:chgData name="Katrien Laenen" userId="bd3730a8-90a2-4d6a-bd42-3acd4988feee" providerId="ADAL" clId="{7BE87371-C06C-4DE2-A63F-415C8E03B1C7}" dt="2025-10-27T10:43:00.135" v="1173" actId="20577"/>
          <ac:spMkLst>
            <pc:docMk/>
            <pc:sldMk cId="3013555823" sldId="566"/>
            <ac:spMk id="2" creationId="{13A9CB5C-E60E-2CF8-B4C1-BF8AA00B0C23}"/>
          </ac:spMkLst>
        </pc:spChg>
        <pc:spChg chg="add mod">
          <ac:chgData name="Katrien Laenen" userId="bd3730a8-90a2-4d6a-bd42-3acd4988feee" providerId="ADAL" clId="{7BE87371-C06C-4DE2-A63F-415C8E03B1C7}" dt="2025-10-28T10:05:09.408" v="2268" actId="20577"/>
          <ac:spMkLst>
            <pc:docMk/>
            <pc:sldMk cId="3013555823" sldId="566"/>
            <ac:spMk id="4" creationId="{DB29F95C-2E01-E957-3F06-D2EB03EEE74B}"/>
          </ac:spMkLst>
        </pc:spChg>
        <pc:picChg chg="mod">
          <ac:chgData name="Katrien Laenen" userId="bd3730a8-90a2-4d6a-bd42-3acd4988feee" providerId="ADAL" clId="{7BE87371-C06C-4DE2-A63F-415C8E03B1C7}" dt="2025-10-27T10:51:25.410" v="1286" actId="1076"/>
          <ac:picMkLst>
            <pc:docMk/>
            <pc:sldMk cId="3013555823" sldId="566"/>
            <ac:picMk id="10246" creationId="{E99DDE64-7353-B0B8-0028-4261E1C03E4C}"/>
          </ac:picMkLst>
        </pc:picChg>
      </pc:sldChg>
      <pc:sldChg chg="delSp modSp add del mod">
        <pc:chgData name="Katrien Laenen" userId="bd3730a8-90a2-4d6a-bd42-3acd4988feee" providerId="ADAL" clId="{7BE87371-C06C-4DE2-A63F-415C8E03B1C7}" dt="2025-10-28T11:04:03.723" v="2894" actId="47"/>
        <pc:sldMkLst>
          <pc:docMk/>
          <pc:sldMk cId="2465097992" sldId="567"/>
        </pc:sldMkLst>
      </pc:sldChg>
      <pc:sldChg chg="addSp delSp modSp new mod ord">
        <pc:chgData name="Katrien Laenen" userId="bd3730a8-90a2-4d6a-bd42-3acd4988feee" providerId="ADAL" clId="{7BE87371-C06C-4DE2-A63F-415C8E03B1C7}" dt="2025-11-06T13:25:50.960" v="16428" actId="20577"/>
        <pc:sldMkLst>
          <pc:docMk/>
          <pc:sldMk cId="59382259" sldId="568"/>
        </pc:sldMkLst>
        <pc:spChg chg="mod">
          <ac:chgData name="Katrien Laenen" userId="bd3730a8-90a2-4d6a-bd42-3acd4988feee" providerId="ADAL" clId="{7BE87371-C06C-4DE2-A63F-415C8E03B1C7}" dt="2025-10-28T11:57:54.363" v="3578" actId="20577"/>
          <ac:spMkLst>
            <pc:docMk/>
            <pc:sldMk cId="59382259" sldId="568"/>
            <ac:spMk id="2" creationId="{DA535033-F783-C896-8F74-0B42F59BEC4A}"/>
          </ac:spMkLst>
        </pc:spChg>
        <pc:spChg chg="mod ord">
          <ac:chgData name="Katrien Laenen" userId="bd3730a8-90a2-4d6a-bd42-3acd4988feee" providerId="ADAL" clId="{7BE87371-C06C-4DE2-A63F-415C8E03B1C7}" dt="2025-10-28T10:07:26.824" v="2280" actId="20577"/>
          <ac:spMkLst>
            <pc:docMk/>
            <pc:sldMk cId="59382259" sldId="568"/>
            <ac:spMk id="4" creationId="{B742CA14-C7AB-4BEE-C17B-5B744ECB0950}"/>
          </ac:spMkLst>
        </pc:spChg>
        <pc:spChg chg="add mod">
          <ac:chgData name="Katrien Laenen" userId="bd3730a8-90a2-4d6a-bd42-3acd4988feee" providerId="ADAL" clId="{7BE87371-C06C-4DE2-A63F-415C8E03B1C7}" dt="2025-11-06T13:25:50.960" v="16428" actId="20577"/>
          <ac:spMkLst>
            <pc:docMk/>
            <pc:sldMk cId="59382259" sldId="568"/>
            <ac:spMk id="7" creationId="{9810BE9E-3F5A-5EAD-85E4-D867F8780653}"/>
          </ac:spMkLst>
        </pc:spChg>
        <pc:spChg chg="add mod">
          <ac:chgData name="Katrien Laenen" userId="bd3730a8-90a2-4d6a-bd42-3acd4988feee" providerId="ADAL" clId="{7BE87371-C06C-4DE2-A63F-415C8E03B1C7}" dt="2025-10-28T10:06:33.775" v="2277" actId="1076"/>
          <ac:spMkLst>
            <pc:docMk/>
            <pc:sldMk cId="59382259" sldId="568"/>
            <ac:spMk id="9" creationId="{40F610DE-864E-D68C-8053-4242FFD75EA4}"/>
          </ac:spMkLst>
        </pc:spChg>
        <pc:spChg chg="add mod">
          <ac:chgData name="Katrien Laenen" userId="bd3730a8-90a2-4d6a-bd42-3acd4988feee" providerId="ADAL" clId="{7BE87371-C06C-4DE2-A63F-415C8E03B1C7}" dt="2025-10-28T10:06:45.728" v="2279" actId="1076"/>
          <ac:spMkLst>
            <pc:docMk/>
            <pc:sldMk cId="59382259" sldId="568"/>
            <ac:spMk id="10" creationId="{BB51B5A7-8C6B-D0B4-956F-1D0A3E119A6D}"/>
          </ac:spMkLst>
        </pc:spChg>
      </pc:sldChg>
      <pc:sldChg chg="modSp new del ord">
        <pc:chgData name="Katrien Laenen" userId="bd3730a8-90a2-4d6a-bd42-3acd4988feee" providerId="ADAL" clId="{7BE87371-C06C-4DE2-A63F-415C8E03B1C7}" dt="2025-10-28T10:52:27.691" v="2893" actId="47"/>
        <pc:sldMkLst>
          <pc:docMk/>
          <pc:sldMk cId="785028399" sldId="569"/>
        </pc:sldMkLst>
      </pc:sldChg>
      <pc:sldChg chg="modSp new del mod ord">
        <pc:chgData name="Katrien Laenen" userId="bd3730a8-90a2-4d6a-bd42-3acd4988feee" providerId="ADAL" clId="{7BE87371-C06C-4DE2-A63F-415C8E03B1C7}" dt="2025-10-28T11:39:48.081" v="3431" actId="47"/>
        <pc:sldMkLst>
          <pc:docMk/>
          <pc:sldMk cId="3150528389" sldId="570"/>
        </pc:sldMkLst>
      </pc:sldChg>
      <pc:sldChg chg="modSp new del mod">
        <pc:chgData name="Katrien Laenen" userId="bd3730a8-90a2-4d6a-bd42-3acd4988feee" providerId="ADAL" clId="{7BE87371-C06C-4DE2-A63F-415C8E03B1C7}" dt="2025-10-28T11:57:29.227" v="3571" actId="47"/>
        <pc:sldMkLst>
          <pc:docMk/>
          <pc:sldMk cId="2274552009" sldId="571"/>
        </pc:sldMkLst>
      </pc:sldChg>
      <pc:sldChg chg="modSp new del">
        <pc:chgData name="Katrien Laenen" userId="bd3730a8-90a2-4d6a-bd42-3acd4988feee" providerId="ADAL" clId="{7BE87371-C06C-4DE2-A63F-415C8E03B1C7}" dt="2025-10-28T09:58:27.845" v="2217" actId="2696"/>
        <pc:sldMkLst>
          <pc:docMk/>
          <pc:sldMk cId="2641406099" sldId="572"/>
        </pc:sldMkLst>
      </pc:sldChg>
      <pc:sldChg chg="modSp new mod ord modNotesTx">
        <pc:chgData name="Katrien Laenen" userId="bd3730a8-90a2-4d6a-bd42-3acd4988feee" providerId="ADAL" clId="{7BE87371-C06C-4DE2-A63F-415C8E03B1C7}" dt="2025-10-30T10:38:34.849" v="10937" actId="114"/>
        <pc:sldMkLst>
          <pc:docMk/>
          <pc:sldMk cId="724107334" sldId="573"/>
        </pc:sldMkLst>
        <pc:spChg chg="mod">
          <ac:chgData name="Katrien Laenen" userId="bd3730a8-90a2-4d6a-bd42-3acd4988feee" providerId="ADAL" clId="{7BE87371-C06C-4DE2-A63F-415C8E03B1C7}" dt="2025-10-30T10:13:10.463" v="10257" actId="20577"/>
          <ac:spMkLst>
            <pc:docMk/>
            <pc:sldMk cId="724107334" sldId="573"/>
            <ac:spMk id="2" creationId="{BDA08CB9-E1E5-18CB-6A1E-CC7BC58E52FD}"/>
          </ac:spMkLst>
        </pc:spChg>
        <pc:spChg chg="mod">
          <ac:chgData name="Katrien Laenen" userId="bd3730a8-90a2-4d6a-bd42-3acd4988feee" providerId="ADAL" clId="{7BE87371-C06C-4DE2-A63F-415C8E03B1C7}" dt="2025-10-30T10:38:14.673" v="10934" actId="20577"/>
          <ac:spMkLst>
            <pc:docMk/>
            <pc:sldMk cId="724107334" sldId="573"/>
            <ac:spMk id="4" creationId="{7B8852F5-06A2-272A-9FD1-F796EA21DD6B}"/>
          </ac:spMkLst>
        </pc:spChg>
      </pc:sldChg>
      <pc:sldChg chg="new del">
        <pc:chgData name="Katrien Laenen" userId="bd3730a8-90a2-4d6a-bd42-3acd4988feee" providerId="ADAL" clId="{7BE87371-C06C-4DE2-A63F-415C8E03B1C7}" dt="2025-10-28T09:00:40.729" v="1779" actId="47"/>
        <pc:sldMkLst>
          <pc:docMk/>
          <pc:sldMk cId="1731992224" sldId="573"/>
        </pc:sldMkLst>
      </pc:sldChg>
      <pc:sldChg chg="addSp modSp new mod modNotesTx">
        <pc:chgData name="Katrien Laenen" userId="bd3730a8-90a2-4d6a-bd42-3acd4988feee" providerId="ADAL" clId="{7BE87371-C06C-4DE2-A63F-415C8E03B1C7}" dt="2025-10-31T09:46:48.370" v="15408" actId="1076"/>
        <pc:sldMkLst>
          <pc:docMk/>
          <pc:sldMk cId="2588640365" sldId="574"/>
        </pc:sldMkLst>
        <pc:spChg chg="mod">
          <ac:chgData name="Katrien Laenen" userId="bd3730a8-90a2-4d6a-bd42-3acd4988feee" providerId="ADAL" clId="{7BE87371-C06C-4DE2-A63F-415C8E03B1C7}" dt="2025-10-31T09:32:02.609" v="15112" actId="20577"/>
          <ac:spMkLst>
            <pc:docMk/>
            <pc:sldMk cId="2588640365" sldId="574"/>
            <ac:spMk id="2" creationId="{AA965370-DBA6-5B1D-C2D8-9023D1702A72}"/>
          </ac:spMkLst>
        </pc:spChg>
        <pc:spChg chg="mod">
          <ac:chgData name="Katrien Laenen" userId="bd3730a8-90a2-4d6a-bd42-3acd4988feee" providerId="ADAL" clId="{7BE87371-C06C-4DE2-A63F-415C8E03B1C7}" dt="2025-10-31T09:46:26.750" v="15405" actId="20577"/>
          <ac:spMkLst>
            <pc:docMk/>
            <pc:sldMk cId="2588640365" sldId="574"/>
            <ac:spMk id="4" creationId="{A3F12293-03D5-7153-B6D3-467167B56482}"/>
          </ac:spMkLst>
        </pc:spChg>
        <pc:picChg chg="add mod">
          <ac:chgData name="Katrien Laenen" userId="bd3730a8-90a2-4d6a-bd42-3acd4988feee" providerId="ADAL" clId="{7BE87371-C06C-4DE2-A63F-415C8E03B1C7}" dt="2025-10-31T09:46:48.370" v="15408" actId="1076"/>
          <ac:picMkLst>
            <pc:docMk/>
            <pc:sldMk cId="2588640365" sldId="574"/>
            <ac:picMk id="2050" creationId="{26D8C477-FB45-E3B7-31D6-2B5705A7CEB9}"/>
          </ac:picMkLst>
        </pc:picChg>
      </pc:sldChg>
      <pc:sldChg chg="addSp modSp add mod modNotesTx">
        <pc:chgData name="Katrien Laenen" userId="bd3730a8-90a2-4d6a-bd42-3acd4988feee" providerId="ADAL" clId="{7BE87371-C06C-4DE2-A63F-415C8E03B1C7}" dt="2025-10-28T11:57:59.983" v="3583" actId="20577"/>
        <pc:sldMkLst>
          <pc:docMk/>
          <pc:sldMk cId="3709592238" sldId="575"/>
        </pc:sldMkLst>
        <pc:spChg chg="mod">
          <ac:chgData name="Katrien Laenen" userId="bd3730a8-90a2-4d6a-bd42-3acd4988feee" providerId="ADAL" clId="{7BE87371-C06C-4DE2-A63F-415C8E03B1C7}" dt="2025-10-28T11:57:59.983" v="3583" actId="20577"/>
          <ac:spMkLst>
            <pc:docMk/>
            <pc:sldMk cId="3709592238" sldId="575"/>
            <ac:spMk id="2" creationId="{D6F4B1B4-AD18-F473-8BA0-523D03DAF199}"/>
          </ac:spMkLst>
        </pc:spChg>
        <pc:spChg chg="mod">
          <ac:chgData name="Katrien Laenen" userId="bd3730a8-90a2-4d6a-bd42-3acd4988feee" providerId="ADAL" clId="{7BE87371-C06C-4DE2-A63F-415C8E03B1C7}" dt="2025-10-28T11:56:04.948" v="3564" actId="20577"/>
          <ac:spMkLst>
            <pc:docMk/>
            <pc:sldMk cId="3709592238" sldId="575"/>
            <ac:spMk id="4" creationId="{6D390E29-84DF-0412-F2D3-FA463F07634F}"/>
          </ac:spMkLst>
        </pc:spChg>
        <pc:picChg chg="add mod">
          <ac:chgData name="Katrien Laenen" userId="bd3730a8-90a2-4d6a-bd42-3acd4988feee" providerId="ADAL" clId="{7BE87371-C06C-4DE2-A63F-415C8E03B1C7}" dt="2025-10-28T10:13:32.087" v="2482"/>
          <ac:picMkLst>
            <pc:docMk/>
            <pc:sldMk cId="3709592238" sldId="575"/>
            <ac:picMk id="5" creationId="{72313F43-188F-5CEC-430F-DC4E64738585}"/>
          </ac:picMkLst>
        </pc:picChg>
        <pc:picChg chg="add mod">
          <ac:chgData name="Katrien Laenen" userId="bd3730a8-90a2-4d6a-bd42-3acd4988feee" providerId="ADAL" clId="{7BE87371-C06C-4DE2-A63F-415C8E03B1C7}" dt="2025-10-28T10:14:05.486" v="2487" actId="1076"/>
          <ac:picMkLst>
            <pc:docMk/>
            <pc:sldMk cId="3709592238" sldId="575"/>
            <ac:picMk id="6" creationId="{1611757F-97C4-D57C-B2EF-C1A39638FF80}"/>
          </ac:picMkLst>
        </pc:picChg>
      </pc:sldChg>
      <pc:sldChg chg="addSp delSp modSp new mod ord modNotesTx">
        <pc:chgData name="Katrien Laenen" userId="bd3730a8-90a2-4d6a-bd42-3acd4988feee" providerId="ADAL" clId="{7BE87371-C06C-4DE2-A63F-415C8E03B1C7}" dt="2025-10-28T12:50:39.872" v="4472" actId="478"/>
        <pc:sldMkLst>
          <pc:docMk/>
          <pc:sldMk cId="1472875288" sldId="576"/>
        </pc:sldMkLst>
        <pc:spChg chg="mod">
          <ac:chgData name="Katrien Laenen" userId="bd3730a8-90a2-4d6a-bd42-3acd4988feee" providerId="ADAL" clId="{7BE87371-C06C-4DE2-A63F-415C8E03B1C7}" dt="2025-10-28T10:17:38.434" v="2547" actId="20577"/>
          <ac:spMkLst>
            <pc:docMk/>
            <pc:sldMk cId="1472875288" sldId="576"/>
            <ac:spMk id="2" creationId="{D3AA6D06-0DA2-6A70-ACAC-F97765C1B93C}"/>
          </ac:spMkLst>
        </pc:spChg>
        <pc:spChg chg="mod">
          <ac:chgData name="Katrien Laenen" userId="bd3730a8-90a2-4d6a-bd42-3acd4988feee" providerId="ADAL" clId="{7BE87371-C06C-4DE2-A63F-415C8E03B1C7}" dt="2025-10-28T12:50:30.999" v="4470" actId="20577"/>
          <ac:spMkLst>
            <pc:docMk/>
            <pc:sldMk cId="1472875288" sldId="576"/>
            <ac:spMk id="4" creationId="{0B5501F4-4B14-E943-CC3F-F2228F400FF0}"/>
          </ac:spMkLst>
        </pc:spChg>
      </pc:sldChg>
      <pc:sldChg chg="modSp new del mod ord modNotesTx">
        <pc:chgData name="Katrien Laenen" userId="bd3730a8-90a2-4d6a-bd42-3acd4988feee" providerId="ADAL" clId="{7BE87371-C06C-4DE2-A63F-415C8E03B1C7}" dt="2025-10-29T08:18:02.649" v="5369" actId="47"/>
        <pc:sldMkLst>
          <pc:docMk/>
          <pc:sldMk cId="594290405" sldId="577"/>
        </pc:sldMkLst>
      </pc:sldChg>
      <pc:sldChg chg="modSp add del mod ord">
        <pc:chgData name="Katrien Laenen" userId="bd3730a8-90a2-4d6a-bd42-3acd4988feee" providerId="ADAL" clId="{7BE87371-C06C-4DE2-A63F-415C8E03B1C7}" dt="2025-10-28T10:52:19.098" v="2892" actId="47"/>
        <pc:sldMkLst>
          <pc:docMk/>
          <pc:sldMk cId="687456854" sldId="578"/>
        </pc:sldMkLst>
      </pc:sldChg>
      <pc:sldChg chg="delSp modSp add mod modNotesTx">
        <pc:chgData name="Katrien Laenen" userId="bd3730a8-90a2-4d6a-bd42-3acd4988feee" providerId="ADAL" clId="{7BE87371-C06C-4DE2-A63F-415C8E03B1C7}" dt="2025-10-28T10:51:30.962" v="2891" actId="20577"/>
        <pc:sldMkLst>
          <pc:docMk/>
          <pc:sldMk cId="3352125269" sldId="579"/>
        </pc:sldMkLst>
        <pc:spChg chg="mod">
          <ac:chgData name="Katrien Laenen" userId="bd3730a8-90a2-4d6a-bd42-3acd4988feee" providerId="ADAL" clId="{7BE87371-C06C-4DE2-A63F-415C8E03B1C7}" dt="2025-10-28T10:25:05.100" v="2591" actId="20577"/>
          <ac:spMkLst>
            <pc:docMk/>
            <pc:sldMk cId="3352125269" sldId="579"/>
            <ac:spMk id="2" creationId="{C782C462-5F5A-852E-6943-766C44113315}"/>
          </ac:spMkLst>
        </pc:spChg>
        <pc:spChg chg="mod">
          <ac:chgData name="Katrien Laenen" userId="bd3730a8-90a2-4d6a-bd42-3acd4988feee" providerId="ADAL" clId="{7BE87371-C06C-4DE2-A63F-415C8E03B1C7}" dt="2025-10-28T10:51:30.962" v="2891" actId="20577"/>
          <ac:spMkLst>
            <pc:docMk/>
            <pc:sldMk cId="3352125269" sldId="579"/>
            <ac:spMk id="4" creationId="{E636D5DB-C43F-9766-605B-49647BA7A577}"/>
          </ac:spMkLst>
        </pc:spChg>
      </pc:sldChg>
      <pc:sldChg chg="addSp delSp modSp new del mod ord modNotesTx">
        <pc:chgData name="Katrien Laenen" userId="bd3730a8-90a2-4d6a-bd42-3acd4988feee" providerId="ADAL" clId="{7BE87371-C06C-4DE2-A63F-415C8E03B1C7}" dt="2025-10-28T12:07:03.409" v="3740" actId="47"/>
        <pc:sldMkLst>
          <pc:docMk/>
          <pc:sldMk cId="403441341" sldId="580"/>
        </pc:sldMkLst>
      </pc:sldChg>
      <pc:sldChg chg="addSp delSp modSp add mod">
        <pc:chgData name="Katrien Laenen" userId="bd3730a8-90a2-4d6a-bd42-3acd4988feee" providerId="ADAL" clId="{7BE87371-C06C-4DE2-A63F-415C8E03B1C7}" dt="2025-10-28T11:58:05.838" v="3588" actId="20577"/>
        <pc:sldMkLst>
          <pc:docMk/>
          <pc:sldMk cId="1262385827" sldId="581"/>
        </pc:sldMkLst>
        <pc:spChg chg="mod">
          <ac:chgData name="Katrien Laenen" userId="bd3730a8-90a2-4d6a-bd42-3acd4988feee" providerId="ADAL" clId="{7BE87371-C06C-4DE2-A63F-415C8E03B1C7}" dt="2025-10-28T11:58:05.838" v="3588" actId="20577"/>
          <ac:spMkLst>
            <pc:docMk/>
            <pc:sldMk cId="1262385827" sldId="581"/>
            <ac:spMk id="2" creationId="{F1AD9486-69FE-5BF1-85D3-306B8C851DA2}"/>
          </ac:spMkLst>
        </pc:spChg>
        <pc:spChg chg="mod">
          <ac:chgData name="Katrien Laenen" userId="bd3730a8-90a2-4d6a-bd42-3acd4988feee" providerId="ADAL" clId="{7BE87371-C06C-4DE2-A63F-415C8E03B1C7}" dt="2025-10-28T11:25:20.121" v="3261" actId="1076"/>
          <ac:spMkLst>
            <pc:docMk/>
            <pc:sldMk cId="1262385827" sldId="581"/>
            <ac:spMk id="3" creationId="{24B49C8C-EF5A-FB02-1FF8-9AD0D752B255}"/>
          </ac:spMkLst>
        </pc:spChg>
        <pc:spChg chg="mod">
          <ac:chgData name="Katrien Laenen" userId="bd3730a8-90a2-4d6a-bd42-3acd4988feee" providerId="ADAL" clId="{7BE87371-C06C-4DE2-A63F-415C8E03B1C7}" dt="2025-10-28T11:32:42.981" v="3425" actId="207"/>
          <ac:spMkLst>
            <pc:docMk/>
            <pc:sldMk cId="1262385827" sldId="581"/>
            <ac:spMk id="4" creationId="{6DF73245-A18B-1749-061F-5CDA068CDC1E}"/>
          </ac:spMkLst>
        </pc:spChg>
        <pc:spChg chg="add mod">
          <ac:chgData name="Katrien Laenen" userId="bd3730a8-90a2-4d6a-bd42-3acd4988feee" providerId="ADAL" clId="{7BE87371-C06C-4DE2-A63F-415C8E03B1C7}" dt="2025-10-28T11:32:48.014" v="3426" actId="207"/>
          <ac:spMkLst>
            <pc:docMk/>
            <pc:sldMk cId="1262385827" sldId="581"/>
            <ac:spMk id="5" creationId="{56506249-787E-1F3C-728C-C7DC7C27FB38}"/>
          </ac:spMkLst>
        </pc:spChg>
        <pc:spChg chg="add mod ord">
          <ac:chgData name="Katrien Laenen" userId="bd3730a8-90a2-4d6a-bd42-3acd4988feee" providerId="ADAL" clId="{7BE87371-C06C-4DE2-A63F-415C8E03B1C7}" dt="2025-10-28T11:32:19.277" v="3424" actId="1035"/>
          <ac:spMkLst>
            <pc:docMk/>
            <pc:sldMk cId="1262385827" sldId="581"/>
            <ac:spMk id="8" creationId="{146F0B38-727A-A8D3-143F-B7387D9DB87B}"/>
          </ac:spMkLst>
        </pc:spChg>
        <pc:spChg chg="add mod ord">
          <ac:chgData name="Katrien Laenen" userId="bd3730a8-90a2-4d6a-bd42-3acd4988feee" providerId="ADAL" clId="{7BE87371-C06C-4DE2-A63F-415C8E03B1C7}" dt="2025-10-28T11:32:19.277" v="3424" actId="1035"/>
          <ac:spMkLst>
            <pc:docMk/>
            <pc:sldMk cId="1262385827" sldId="581"/>
            <ac:spMk id="9" creationId="{156E50F0-5E72-311B-5315-A27AE2A6BDD1}"/>
          </ac:spMkLst>
        </pc:spChg>
      </pc:sldChg>
      <pc:sldChg chg="add del">
        <pc:chgData name="Katrien Laenen" userId="bd3730a8-90a2-4d6a-bd42-3acd4988feee" providerId="ADAL" clId="{7BE87371-C06C-4DE2-A63F-415C8E03B1C7}" dt="2025-10-28T12:38:40.606" v="4091" actId="47"/>
        <pc:sldMkLst>
          <pc:docMk/>
          <pc:sldMk cId="1575630362" sldId="582"/>
        </pc:sldMkLst>
      </pc:sldChg>
      <pc:sldChg chg="add del ord">
        <pc:chgData name="Katrien Laenen" userId="bd3730a8-90a2-4d6a-bd42-3acd4988feee" providerId="ADAL" clId="{7BE87371-C06C-4DE2-A63F-415C8E03B1C7}" dt="2025-10-28T12:29:13.369" v="3904" actId="47"/>
        <pc:sldMkLst>
          <pc:docMk/>
          <pc:sldMk cId="2933973704" sldId="583"/>
        </pc:sldMkLst>
      </pc:sldChg>
      <pc:sldChg chg="addSp modSp add mod modNotesTx">
        <pc:chgData name="Katrien Laenen" userId="bd3730a8-90a2-4d6a-bd42-3acd4988feee" providerId="ADAL" clId="{7BE87371-C06C-4DE2-A63F-415C8E03B1C7}" dt="2025-10-28T12:35:17.750" v="4044" actId="114"/>
        <pc:sldMkLst>
          <pc:docMk/>
          <pc:sldMk cId="3693867029" sldId="654"/>
        </pc:sldMkLst>
        <pc:spChg chg="mod">
          <ac:chgData name="Katrien Laenen" userId="bd3730a8-90a2-4d6a-bd42-3acd4988feee" providerId="ADAL" clId="{7BE87371-C06C-4DE2-A63F-415C8E03B1C7}" dt="2025-10-28T11:59:58.646" v="3685" actId="20577"/>
          <ac:spMkLst>
            <pc:docMk/>
            <pc:sldMk cId="3693867029" sldId="654"/>
            <ac:spMk id="2" creationId="{2C685DA8-43C4-9D6F-4DB9-CFF31CCF2303}"/>
          </ac:spMkLst>
        </pc:spChg>
        <pc:spChg chg="mod">
          <ac:chgData name="Katrien Laenen" userId="bd3730a8-90a2-4d6a-bd42-3acd4988feee" providerId="ADAL" clId="{7BE87371-C06C-4DE2-A63F-415C8E03B1C7}" dt="2025-10-28T12:29:07.201" v="3903" actId="20577"/>
          <ac:spMkLst>
            <pc:docMk/>
            <pc:sldMk cId="3693867029" sldId="654"/>
            <ac:spMk id="4" creationId="{165DF757-F2F7-6AE6-B4EB-ADB069DEDB52}"/>
          </ac:spMkLst>
        </pc:spChg>
      </pc:sldChg>
      <pc:sldChg chg="modSp new del mod ord">
        <pc:chgData name="Katrien Laenen" userId="bd3730a8-90a2-4d6a-bd42-3acd4988feee" providerId="ADAL" clId="{7BE87371-C06C-4DE2-A63F-415C8E03B1C7}" dt="2025-10-28T12:37:04.571" v="4090" actId="47"/>
        <pc:sldMkLst>
          <pc:docMk/>
          <pc:sldMk cId="1903708882" sldId="655"/>
        </pc:sldMkLst>
      </pc:sldChg>
      <pc:sldChg chg="modSp add mod modNotesTx">
        <pc:chgData name="Katrien Laenen" userId="bd3730a8-90a2-4d6a-bd42-3acd4988feee" providerId="ADAL" clId="{7BE87371-C06C-4DE2-A63F-415C8E03B1C7}" dt="2025-11-06T13:36:25.038" v="16430" actId="20577"/>
        <pc:sldMkLst>
          <pc:docMk/>
          <pc:sldMk cId="2063533630" sldId="656"/>
        </pc:sldMkLst>
        <pc:spChg chg="mod">
          <ac:chgData name="Katrien Laenen" userId="bd3730a8-90a2-4d6a-bd42-3acd4988feee" providerId="ADAL" clId="{7BE87371-C06C-4DE2-A63F-415C8E03B1C7}" dt="2025-10-28T12:34:05.142" v="3967" actId="20577"/>
          <ac:spMkLst>
            <pc:docMk/>
            <pc:sldMk cId="2063533630" sldId="656"/>
            <ac:spMk id="4" creationId="{C650AF16-5BA5-47D6-04EF-34846B5644BA}"/>
          </ac:spMkLst>
        </pc:spChg>
      </pc:sldChg>
      <pc:sldChg chg="addSp delSp modSp new mod modNotesTx">
        <pc:chgData name="Katrien Laenen" userId="bd3730a8-90a2-4d6a-bd42-3acd4988feee" providerId="ADAL" clId="{7BE87371-C06C-4DE2-A63F-415C8E03B1C7}" dt="2025-10-28T13:09:09.523" v="4713" actId="1076"/>
        <pc:sldMkLst>
          <pc:docMk/>
          <pc:sldMk cId="490829525" sldId="657"/>
        </pc:sldMkLst>
        <pc:spChg chg="mod">
          <ac:chgData name="Katrien Laenen" userId="bd3730a8-90a2-4d6a-bd42-3acd4988feee" providerId="ADAL" clId="{7BE87371-C06C-4DE2-A63F-415C8E03B1C7}" dt="2025-10-28T12:59:01.199" v="4502" actId="20577"/>
          <ac:spMkLst>
            <pc:docMk/>
            <pc:sldMk cId="490829525" sldId="657"/>
            <ac:spMk id="2" creationId="{FE0CFC81-9337-16A4-8884-8B5D1E4953BA}"/>
          </ac:spMkLst>
        </pc:spChg>
        <pc:spChg chg="add mod ord">
          <ac:chgData name="Katrien Laenen" userId="bd3730a8-90a2-4d6a-bd42-3acd4988feee" providerId="ADAL" clId="{7BE87371-C06C-4DE2-A63F-415C8E03B1C7}" dt="2025-10-28T13:09:05.418" v="4712" actId="167"/>
          <ac:spMkLst>
            <pc:docMk/>
            <pc:sldMk cId="490829525" sldId="657"/>
            <ac:spMk id="5" creationId="{ED73FFF1-67BE-6D86-3E31-85023A06C9FE}"/>
          </ac:spMkLst>
        </pc:spChg>
        <pc:picChg chg="add mod">
          <ac:chgData name="Katrien Laenen" userId="bd3730a8-90a2-4d6a-bd42-3acd4988feee" providerId="ADAL" clId="{7BE87371-C06C-4DE2-A63F-415C8E03B1C7}" dt="2025-10-28T13:09:09.523" v="4713" actId="1076"/>
          <ac:picMkLst>
            <pc:docMk/>
            <pc:sldMk cId="490829525" sldId="657"/>
            <ac:picMk id="3074" creationId="{155E0D73-8FDF-928E-6ABD-5C455523DC2A}"/>
          </ac:picMkLst>
        </pc:picChg>
      </pc:sldChg>
      <pc:sldChg chg="addSp delSp modSp new mod ord modNotesTx">
        <pc:chgData name="Katrien Laenen" userId="bd3730a8-90a2-4d6a-bd42-3acd4988feee" providerId="ADAL" clId="{7BE87371-C06C-4DE2-A63F-415C8E03B1C7}" dt="2025-10-28T13:03:45.447" v="4591" actId="20577"/>
        <pc:sldMkLst>
          <pc:docMk/>
          <pc:sldMk cId="1752677071" sldId="658"/>
        </pc:sldMkLst>
        <pc:picChg chg="add">
          <ac:chgData name="Katrien Laenen" userId="bd3730a8-90a2-4d6a-bd42-3acd4988feee" providerId="ADAL" clId="{7BE87371-C06C-4DE2-A63F-415C8E03B1C7}" dt="2025-10-28T13:01:16.782" v="4530"/>
          <ac:picMkLst>
            <pc:docMk/>
            <pc:sldMk cId="1752677071" sldId="658"/>
            <ac:picMk id="4098" creationId="{41FA3166-94B0-EAC2-B13B-CD7115596A71}"/>
          </ac:picMkLst>
        </pc:picChg>
      </pc:sldChg>
      <pc:sldChg chg="modSp new mod">
        <pc:chgData name="Katrien Laenen" userId="bd3730a8-90a2-4d6a-bd42-3acd4988feee" providerId="ADAL" clId="{7BE87371-C06C-4DE2-A63F-415C8E03B1C7}" dt="2025-10-28T13:28:01.849" v="4908" actId="20577"/>
        <pc:sldMkLst>
          <pc:docMk/>
          <pc:sldMk cId="4169488404" sldId="659"/>
        </pc:sldMkLst>
        <pc:spChg chg="mod">
          <ac:chgData name="Katrien Laenen" userId="bd3730a8-90a2-4d6a-bd42-3acd4988feee" providerId="ADAL" clId="{7BE87371-C06C-4DE2-A63F-415C8E03B1C7}" dt="2025-10-28T13:17:36.796" v="4735" actId="20577"/>
          <ac:spMkLst>
            <pc:docMk/>
            <pc:sldMk cId="4169488404" sldId="659"/>
            <ac:spMk id="2" creationId="{5F62451C-FB25-B55D-2F3D-A31BCE1C1577}"/>
          </ac:spMkLst>
        </pc:spChg>
        <pc:spChg chg="mod">
          <ac:chgData name="Katrien Laenen" userId="bd3730a8-90a2-4d6a-bd42-3acd4988feee" providerId="ADAL" clId="{7BE87371-C06C-4DE2-A63F-415C8E03B1C7}" dt="2025-10-28T13:28:01.849" v="4908" actId="20577"/>
          <ac:spMkLst>
            <pc:docMk/>
            <pc:sldMk cId="4169488404" sldId="659"/>
            <ac:spMk id="4" creationId="{15F35D4E-579D-5A80-686F-A17518BD8295}"/>
          </ac:spMkLst>
        </pc:spChg>
      </pc:sldChg>
      <pc:sldChg chg="addSp delSp modSp new del mod">
        <pc:chgData name="Katrien Laenen" userId="bd3730a8-90a2-4d6a-bd42-3acd4988feee" providerId="ADAL" clId="{7BE87371-C06C-4DE2-A63F-415C8E03B1C7}" dt="2025-10-31T12:16:29.588" v="16378" actId="47"/>
        <pc:sldMkLst>
          <pc:docMk/>
          <pc:sldMk cId="2179620238" sldId="660"/>
        </pc:sldMkLst>
      </pc:sldChg>
      <pc:sldChg chg="addSp modSp new mod ord modNotesTx">
        <pc:chgData name="Katrien Laenen" userId="bd3730a8-90a2-4d6a-bd42-3acd4988feee" providerId="ADAL" clId="{7BE87371-C06C-4DE2-A63F-415C8E03B1C7}" dt="2025-10-29T09:56:02.232" v="7081" actId="20577"/>
        <pc:sldMkLst>
          <pc:docMk/>
          <pc:sldMk cId="317073676" sldId="661"/>
        </pc:sldMkLst>
        <pc:spChg chg="mod">
          <ac:chgData name="Katrien Laenen" userId="bd3730a8-90a2-4d6a-bd42-3acd4988feee" providerId="ADAL" clId="{7BE87371-C06C-4DE2-A63F-415C8E03B1C7}" dt="2025-10-29T08:32:47.298" v="5399" actId="20577"/>
          <ac:spMkLst>
            <pc:docMk/>
            <pc:sldMk cId="317073676" sldId="661"/>
            <ac:spMk id="2" creationId="{12A3E1E6-99A3-C3A1-6327-9AD0814487A6}"/>
          </ac:spMkLst>
        </pc:spChg>
        <pc:spChg chg="mod">
          <ac:chgData name="Katrien Laenen" userId="bd3730a8-90a2-4d6a-bd42-3acd4988feee" providerId="ADAL" clId="{7BE87371-C06C-4DE2-A63F-415C8E03B1C7}" dt="2025-10-29T09:56:02.232" v="7081" actId="20577"/>
          <ac:spMkLst>
            <pc:docMk/>
            <pc:sldMk cId="317073676" sldId="661"/>
            <ac:spMk id="4" creationId="{23B50665-3A85-CB5F-A3DF-D4DDBB65E443}"/>
          </ac:spMkLst>
        </pc:spChg>
        <pc:picChg chg="add mod">
          <ac:chgData name="Katrien Laenen" userId="bd3730a8-90a2-4d6a-bd42-3acd4988feee" providerId="ADAL" clId="{7BE87371-C06C-4DE2-A63F-415C8E03B1C7}" dt="2025-10-29T09:22:40.118" v="6279" actId="1076"/>
          <ac:picMkLst>
            <pc:docMk/>
            <pc:sldMk cId="317073676" sldId="661"/>
            <ac:picMk id="2050" creationId="{C10C60B3-60C1-3140-0DD4-ED06FDC72B81}"/>
          </ac:picMkLst>
        </pc:picChg>
      </pc:sldChg>
      <pc:sldChg chg="addSp modSp new mod modNotesTx">
        <pc:chgData name="Katrien Laenen" userId="bd3730a8-90a2-4d6a-bd42-3acd4988feee" providerId="ADAL" clId="{7BE87371-C06C-4DE2-A63F-415C8E03B1C7}" dt="2025-10-29T09:31:42.756" v="6572" actId="113"/>
        <pc:sldMkLst>
          <pc:docMk/>
          <pc:sldMk cId="2879128641" sldId="662"/>
        </pc:sldMkLst>
        <pc:spChg chg="mod">
          <ac:chgData name="Katrien Laenen" userId="bd3730a8-90a2-4d6a-bd42-3acd4988feee" providerId="ADAL" clId="{7BE87371-C06C-4DE2-A63F-415C8E03B1C7}" dt="2025-10-29T08:35:56.449" v="5463" actId="20577"/>
          <ac:spMkLst>
            <pc:docMk/>
            <pc:sldMk cId="2879128641" sldId="662"/>
            <ac:spMk id="2" creationId="{B67BDF06-EB16-B6F4-1C98-9FD1994B9270}"/>
          </ac:spMkLst>
        </pc:spChg>
        <pc:spChg chg="mod">
          <ac:chgData name="Katrien Laenen" userId="bd3730a8-90a2-4d6a-bd42-3acd4988feee" providerId="ADAL" clId="{7BE87371-C06C-4DE2-A63F-415C8E03B1C7}" dt="2025-10-29T09:31:42.756" v="6572" actId="113"/>
          <ac:spMkLst>
            <pc:docMk/>
            <pc:sldMk cId="2879128641" sldId="662"/>
            <ac:spMk id="4" creationId="{69C1A3B0-3413-772A-EBCA-2C2BC17D3B68}"/>
          </ac:spMkLst>
        </pc:spChg>
        <pc:picChg chg="add mod">
          <ac:chgData name="Katrien Laenen" userId="bd3730a8-90a2-4d6a-bd42-3acd4988feee" providerId="ADAL" clId="{7BE87371-C06C-4DE2-A63F-415C8E03B1C7}" dt="2025-10-29T08:53:30.974" v="5831" actId="167"/>
          <ac:picMkLst>
            <pc:docMk/>
            <pc:sldMk cId="2879128641" sldId="662"/>
            <ac:picMk id="5" creationId="{3B310C4C-9B76-5946-0DDB-8D9EE71D41C0}"/>
          </ac:picMkLst>
        </pc:picChg>
      </pc:sldChg>
      <pc:sldChg chg="modSp new mod modNotesTx">
        <pc:chgData name="Katrien Laenen" userId="bd3730a8-90a2-4d6a-bd42-3acd4988feee" providerId="ADAL" clId="{7BE87371-C06C-4DE2-A63F-415C8E03B1C7}" dt="2025-10-29T09:30:53.671" v="6506" actId="113"/>
        <pc:sldMkLst>
          <pc:docMk/>
          <pc:sldMk cId="1730471411" sldId="663"/>
        </pc:sldMkLst>
        <pc:spChg chg="mod">
          <ac:chgData name="Katrien Laenen" userId="bd3730a8-90a2-4d6a-bd42-3acd4988feee" providerId="ADAL" clId="{7BE87371-C06C-4DE2-A63F-415C8E03B1C7}" dt="2025-10-29T08:36:01.716" v="5476" actId="20577"/>
          <ac:spMkLst>
            <pc:docMk/>
            <pc:sldMk cId="1730471411" sldId="663"/>
            <ac:spMk id="2" creationId="{C10427D7-F16F-30B3-729B-161F7154B3B2}"/>
          </ac:spMkLst>
        </pc:spChg>
        <pc:spChg chg="mod">
          <ac:chgData name="Katrien Laenen" userId="bd3730a8-90a2-4d6a-bd42-3acd4988feee" providerId="ADAL" clId="{7BE87371-C06C-4DE2-A63F-415C8E03B1C7}" dt="2025-10-29T09:30:53.671" v="6506" actId="113"/>
          <ac:spMkLst>
            <pc:docMk/>
            <pc:sldMk cId="1730471411" sldId="663"/>
            <ac:spMk id="4" creationId="{62645961-2E8D-01A1-C4CB-8992DEFA39AE}"/>
          </ac:spMkLst>
        </pc:spChg>
      </pc:sldChg>
      <pc:sldChg chg="addSp modSp new mod modNotesTx">
        <pc:chgData name="Katrien Laenen" userId="bd3730a8-90a2-4d6a-bd42-3acd4988feee" providerId="ADAL" clId="{7BE87371-C06C-4DE2-A63F-415C8E03B1C7}" dt="2025-10-29T09:44:34.394" v="7065" actId="20577"/>
        <pc:sldMkLst>
          <pc:docMk/>
          <pc:sldMk cId="3152013057" sldId="664"/>
        </pc:sldMkLst>
        <pc:spChg chg="mod">
          <ac:chgData name="Katrien Laenen" userId="bd3730a8-90a2-4d6a-bd42-3acd4988feee" providerId="ADAL" clId="{7BE87371-C06C-4DE2-A63F-415C8E03B1C7}" dt="2025-10-29T08:36:10.048" v="5493" actId="20577"/>
          <ac:spMkLst>
            <pc:docMk/>
            <pc:sldMk cId="3152013057" sldId="664"/>
            <ac:spMk id="2" creationId="{50D89769-C7DD-B2B1-994C-8D4942A72DB2}"/>
          </ac:spMkLst>
        </pc:spChg>
        <pc:spChg chg="mod">
          <ac:chgData name="Katrien Laenen" userId="bd3730a8-90a2-4d6a-bd42-3acd4988feee" providerId="ADAL" clId="{7BE87371-C06C-4DE2-A63F-415C8E03B1C7}" dt="2025-10-29T09:44:11.405" v="7063" actId="20577"/>
          <ac:spMkLst>
            <pc:docMk/>
            <pc:sldMk cId="3152013057" sldId="664"/>
            <ac:spMk id="4" creationId="{3ABB2A0E-7CEA-666F-1715-FBEFD8072F0D}"/>
          </ac:spMkLst>
        </pc:spChg>
        <pc:spChg chg="add mod">
          <ac:chgData name="Katrien Laenen" userId="bd3730a8-90a2-4d6a-bd42-3acd4988feee" providerId="ADAL" clId="{7BE87371-C06C-4DE2-A63F-415C8E03B1C7}" dt="2025-10-29T09:43:49.551" v="7060" actId="1076"/>
          <ac:spMkLst>
            <pc:docMk/>
            <pc:sldMk cId="3152013057" sldId="664"/>
            <ac:spMk id="5" creationId="{A3F5B7A4-78EE-4420-07E7-900C7B700024}"/>
          </ac:spMkLst>
        </pc:spChg>
        <pc:spChg chg="add mod">
          <ac:chgData name="Katrien Laenen" userId="bd3730a8-90a2-4d6a-bd42-3acd4988feee" providerId="ADAL" clId="{7BE87371-C06C-4DE2-A63F-415C8E03B1C7}" dt="2025-10-29T09:43:57.188" v="7062" actId="1076"/>
          <ac:spMkLst>
            <pc:docMk/>
            <pc:sldMk cId="3152013057" sldId="664"/>
            <ac:spMk id="6" creationId="{372685AF-10CB-EAAE-584D-91DA2826329C}"/>
          </ac:spMkLst>
        </pc:spChg>
      </pc:sldChg>
      <pc:sldChg chg="addSp delSp modSp add mod modNotesTx">
        <pc:chgData name="Katrien Laenen" userId="bd3730a8-90a2-4d6a-bd42-3acd4988feee" providerId="ADAL" clId="{7BE87371-C06C-4DE2-A63F-415C8E03B1C7}" dt="2025-10-29T09:30:49.159" v="6505" actId="113"/>
        <pc:sldMkLst>
          <pc:docMk/>
          <pc:sldMk cId="741428557" sldId="665"/>
        </pc:sldMkLst>
        <pc:spChg chg="mod">
          <ac:chgData name="Katrien Laenen" userId="bd3730a8-90a2-4d6a-bd42-3acd4988feee" providerId="ADAL" clId="{7BE87371-C06C-4DE2-A63F-415C8E03B1C7}" dt="2025-10-29T09:30:49.159" v="6505" actId="113"/>
          <ac:spMkLst>
            <pc:docMk/>
            <pc:sldMk cId="741428557" sldId="665"/>
            <ac:spMk id="4" creationId="{8FABEF27-16AA-7DC8-83C3-A8E4C7E5791B}"/>
          </ac:spMkLst>
        </pc:spChg>
        <pc:picChg chg="add mod">
          <ac:chgData name="Katrien Laenen" userId="bd3730a8-90a2-4d6a-bd42-3acd4988feee" providerId="ADAL" clId="{7BE87371-C06C-4DE2-A63F-415C8E03B1C7}" dt="2025-10-29T09:02:08.955" v="5845" actId="1076"/>
          <ac:picMkLst>
            <pc:docMk/>
            <pc:sldMk cId="741428557" sldId="665"/>
            <ac:picMk id="1026" creationId="{9105D133-4075-53A1-41C5-FD6E91A3F356}"/>
          </ac:picMkLst>
        </pc:picChg>
      </pc:sldChg>
      <pc:sldChg chg="delSp add mod modNotesTx">
        <pc:chgData name="Katrien Laenen" userId="bd3730a8-90a2-4d6a-bd42-3acd4988feee" providerId="ADAL" clId="{7BE87371-C06C-4DE2-A63F-415C8E03B1C7}" dt="2025-10-29T09:59:44.710" v="7201" actId="114"/>
        <pc:sldMkLst>
          <pc:docMk/>
          <pc:sldMk cId="1151435656" sldId="666"/>
        </pc:sldMkLst>
      </pc:sldChg>
      <pc:sldChg chg="addSp delSp modSp new mod modNotesTx">
        <pc:chgData name="Katrien Laenen" userId="bd3730a8-90a2-4d6a-bd42-3acd4988feee" providerId="ADAL" clId="{7BE87371-C06C-4DE2-A63F-415C8E03B1C7}" dt="2025-10-30T09:55:57.729" v="9992" actId="20577"/>
        <pc:sldMkLst>
          <pc:docMk/>
          <pc:sldMk cId="45167177" sldId="667"/>
        </pc:sldMkLst>
        <pc:spChg chg="mod">
          <ac:chgData name="Katrien Laenen" userId="bd3730a8-90a2-4d6a-bd42-3acd4988feee" providerId="ADAL" clId="{7BE87371-C06C-4DE2-A63F-415C8E03B1C7}" dt="2025-10-29T10:12:02.133" v="7251" actId="20577"/>
          <ac:spMkLst>
            <pc:docMk/>
            <pc:sldMk cId="45167177" sldId="667"/>
            <ac:spMk id="2" creationId="{4060ED80-8CD2-D87A-271E-E0B82456446D}"/>
          </ac:spMkLst>
        </pc:spChg>
        <pc:spChg chg="mod">
          <ac:chgData name="Katrien Laenen" userId="bd3730a8-90a2-4d6a-bd42-3acd4988feee" providerId="ADAL" clId="{7BE87371-C06C-4DE2-A63F-415C8E03B1C7}" dt="2025-10-29T10:14:27.495" v="7254" actId="14100"/>
          <ac:spMkLst>
            <pc:docMk/>
            <pc:sldMk cId="45167177" sldId="667"/>
            <ac:spMk id="4" creationId="{329A28D4-EB39-AEA6-A8F8-799256EFEF16}"/>
          </ac:spMkLst>
        </pc:spChg>
        <pc:spChg chg="add mod">
          <ac:chgData name="Katrien Laenen" userId="bd3730a8-90a2-4d6a-bd42-3acd4988feee" providerId="ADAL" clId="{7BE87371-C06C-4DE2-A63F-415C8E03B1C7}" dt="2025-10-30T08:57:28.950" v="8524" actId="1076"/>
          <ac:spMkLst>
            <pc:docMk/>
            <pc:sldMk cId="45167177" sldId="667"/>
            <ac:spMk id="5" creationId="{2FA28557-FA10-01C2-BFDB-B2390FB42641}"/>
          </ac:spMkLst>
        </pc:spChg>
        <pc:spChg chg="add del mod">
          <ac:chgData name="Katrien Laenen" userId="bd3730a8-90a2-4d6a-bd42-3acd4988feee" providerId="ADAL" clId="{7BE87371-C06C-4DE2-A63F-415C8E03B1C7}" dt="2025-10-30T09:55:57.729" v="9992" actId="20577"/>
          <ac:spMkLst>
            <pc:docMk/>
            <pc:sldMk cId="45167177" sldId="667"/>
            <ac:spMk id="6" creationId="{48924654-3FFC-E9F7-D17B-B29D3FA23C20}"/>
          </ac:spMkLst>
        </pc:spChg>
        <pc:spChg chg="add mod">
          <ac:chgData name="Katrien Laenen" userId="bd3730a8-90a2-4d6a-bd42-3acd4988feee" providerId="ADAL" clId="{7BE87371-C06C-4DE2-A63F-415C8E03B1C7}" dt="2025-10-29T10:19:14.896" v="7396" actId="1036"/>
          <ac:spMkLst>
            <pc:docMk/>
            <pc:sldMk cId="45167177" sldId="667"/>
            <ac:spMk id="8" creationId="{B8ED46F0-5F81-C238-E1F8-6BC7812A182E}"/>
          </ac:spMkLst>
        </pc:spChg>
        <pc:spChg chg="add del mod">
          <ac:chgData name="Katrien Laenen" userId="bd3730a8-90a2-4d6a-bd42-3acd4988feee" providerId="ADAL" clId="{7BE87371-C06C-4DE2-A63F-415C8E03B1C7}" dt="2025-10-29T10:19:14.896" v="7396" actId="1036"/>
          <ac:spMkLst>
            <pc:docMk/>
            <pc:sldMk cId="45167177" sldId="667"/>
            <ac:spMk id="9" creationId="{DFA4B755-FF4E-6438-0823-9C86E15E3494}"/>
          </ac:spMkLst>
        </pc:spChg>
        <pc:spChg chg="add mod">
          <ac:chgData name="Katrien Laenen" userId="bd3730a8-90a2-4d6a-bd42-3acd4988feee" providerId="ADAL" clId="{7BE87371-C06C-4DE2-A63F-415C8E03B1C7}" dt="2025-10-29T10:25:24.206" v="8023" actId="207"/>
          <ac:spMkLst>
            <pc:docMk/>
            <pc:sldMk cId="45167177" sldId="667"/>
            <ac:spMk id="11" creationId="{67041E56-FC39-4608-4EB8-BEC9EDEF4CF4}"/>
          </ac:spMkLst>
        </pc:spChg>
        <pc:spChg chg="add mod">
          <ac:chgData name="Katrien Laenen" userId="bd3730a8-90a2-4d6a-bd42-3acd4988feee" providerId="ADAL" clId="{7BE87371-C06C-4DE2-A63F-415C8E03B1C7}" dt="2025-10-29T10:27:35.505" v="8060" actId="255"/>
          <ac:spMkLst>
            <pc:docMk/>
            <pc:sldMk cId="45167177" sldId="667"/>
            <ac:spMk id="12" creationId="{339F3B44-6959-7046-9D36-3C35E3618EE2}"/>
          </ac:spMkLst>
        </pc:spChg>
      </pc:sldChg>
      <pc:sldChg chg="modSp new mod ord modNotesTx">
        <pc:chgData name="Katrien Laenen" userId="bd3730a8-90a2-4d6a-bd42-3acd4988feee" providerId="ADAL" clId="{7BE87371-C06C-4DE2-A63F-415C8E03B1C7}" dt="2025-11-06T14:42:25.461" v="16432" actId="20577"/>
        <pc:sldMkLst>
          <pc:docMk/>
          <pc:sldMk cId="4091733695" sldId="668"/>
        </pc:sldMkLst>
        <pc:spChg chg="mod">
          <ac:chgData name="Katrien Laenen" userId="bd3730a8-90a2-4d6a-bd42-3acd4988feee" providerId="ADAL" clId="{7BE87371-C06C-4DE2-A63F-415C8E03B1C7}" dt="2025-10-29T10:39:01.379" v="8175" actId="20577"/>
          <ac:spMkLst>
            <pc:docMk/>
            <pc:sldMk cId="4091733695" sldId="668"/>
            <ac:spMk id="2" creationId="{62246253-F81B-0254-1542-6B52C0FE192A}"/>
          </ac:spMkLst>
        </pc:spChg>
        <pc:spChg chg="mod">
          <ac:chgData name="Katrien Laenen" userId="bd3730a8-90a2-4d6a-bd42-3acd4988feee" providerId="ADAL" clId="{7BE87371-C06C-4DE2-A63F-415C8E03B1C7}" dt="2025-11-06T14:42:25.461" v="16432" actId="20577"/>
          <ac:spMkLst>
            <pc:docMk/>
            <pc:sldMk cId="4091733695" sldId="668"/>
            <ac:spMk id="4" creationId="{D1D32696-9755-548A-53F1-001D40CCB824}"/>
          </ac:spMkLst>
        </pc:spChg>
      </pc:sldChg>
      <pc:sldChg chg="modSp new mod modNotesTx">
        <pc:chgData name="Katrien Laenen" userId="bd3730a8-90a2-4d6a-bd42-3acd4988feee" providerId="ADAL" clId="{7BE87371-C06C-4DE2-A63F-415C8E03B1C7}" dt="2025-10-29T10:51:39.969" v="8520" actId="113"/>
        <pc:sldMkLst>
          <pc:docMk/>
          <pc:sldMk cId="2708693353" sldId="669"/>
        </pc:sldMkLst>
        <pc:spChg chg="mod">
          <ac:chgData name="Katrien Laenen" userId="bd3730a8-90a2-4d6a-bd42-3acd4988feee" providerId="ADAL" clId="{7BE87371-C06C-4DE2-A63F-415C8E03B1C7}" dt="2025-10-29T10:38:43.377" v="8148" actId="20577"/>
          <ac:spMkLst>
            <pc:docMk/>
            <pc:sldMk cId="2708693353" sldId="669"/>
            <ac:spMk id="2" creationId="{F92008AF-7E2A-968D-6691-39E510978189}"/>
          </ac:spMkLst>
        </pc:spChg>
        <pc:spChg chg="mod">
          <ac:chgData name="Katrien Laenen" userId="bd3730a8-90a2-4d6a-bd42-3acd4988feee" providerId="ADAL" clId="{7BE87371-C06C-4DE2-A63F-415C8E03B1C7}" dt="2025-10-29T10:51:39.969" v="8520" actId="113"/>
          <ac:spMkLst>
            <pc:docMk/>
            <pc:sldMk cId="2708693353" sldId="669"/>
            <ac:spMk id="4" creationId="{954744EC-C5CA-68EE-C3C8-672CAD8D6DAA}"/>
          </ac:spMkLst>
        </pc:spChg>
      </pc:sldChg>
      <pc:sldChg chg="addSp delSp modSp new mod modNotesTx">
        <pc:chgData name="Katrien Laenen" userId="bd3730a8-90a2-4d6a-bd42-3acd4988feee" providerId="ADAL" clId="{7BE87371-C06C-4DE2-A63F-415C8E03B1C7}" dt="2025-10-30T10:02:31.497" v="10120" actId="20577"/>
        <pc:sldMkLst>
          <pc:docMk/>
          <pc:sldMk cId="557441652" sldId="670"/>
        </pc:sldMkLst>
        <pc:spChg chg="mod">
          <ac:chgData name="Katrien Laenen" userId="bd3730a8-90a2-4d6a-bd42-3acd4988feee" providerId="ADAL" clId="{7BE87371-C06C-4DE2-A63F-415C8E03B1C7}" dt="2025-10-30T09:45:32.022" v="9364" actId="20577"/>
          <ac:spMkLst>
            <pc:docMk/>
            <pc:sldMk cId="557441652" sldId="670"/>
            <ac:spMk id="2" creationId="{D244B730-A2F2-FAC2-F531-E2D34CC20811}"/>
          </ac:spMkLst>
        </pc:spChg>
        <pc:spChg chg="add mod">
          <ac:chgData name="Katrien Laenen" userId="bd3730a8-90a2-4d6a-bd42-3acd4988feee" providerId="ADAL" clId="{7BE87371-C06C-4DE2-A63F-415C8E03B1C7}" dt="2025-10-30T09:47:13.024" v="9368" actId="20577"/>
          <ac:spMkLst>
            <pc:docMk/>
            <pc:sldMk cId="557441652" sldId="670"/>
            <ac:spMk id="7" creationId="{4677C2D1-AEFC-A6ED-2CBA-B20C0646B082}"/>
          </ac:spMkLst>
        </pc:spChg>
        <pc:spChg chg="add mod ord">
          <ac:chgData name="Katrien Laenen" userId="bd3730a8-90a2-4d6a-bd42-3acd4988feee" providerId="ADAL" clId="{7BE87371-C06C-4DE2-A63F-415C8E03B1C7}" dt="2025-10-30T10:01:47.790" v="10119" actId="20577"/>
          <ac:spMkLst>
            <pc:docMk/>
            <pc:sldMk cId="557441652" sldId="670"/>
            <ac:spMk id="9" creationId="{C7C2A380-C459-51AD-F804-42EC9F8D2D54}"/>
          </ac:spMkLst>
        </pc:spChg>
        <pc:spChg chg="add mod ord">
          <ac:chgData name="Katrien Laenen" userId="bd3730a8-90a2-4d6a-bd42-3acd4988feee" providerId="ADAL" clId="{7BE87371-C06C-4DE2-A63F-415C8E03B1C7}" dt="2025-10-30T09:58:35.335" v="10053" actId="1035"/>
          <ac:spMkLst>
            <pc:docMk/>
            <pc:sldMk cId="557441652" sldId="670"/>
            <ac:spMk id="10" creationId="{1355263D-6239-FF7F-E531-A968C04E1370}"/>
          </ac:spMkLst>
        </pc:spChg>
        <pc:spChg chg="add mod">
          <ac:chgData name="Katrien Laenen" userId="bd3730a8-90a2-4d6a-bd42-3acd4988feee" providerId="ADAL" clId="{7BE87371-C06C-4DE2-A63F-415C8E03B1C7}" dt="2025-10-30T09:58:35.335" v="10053" actId="1035"/>
          <ac:spMkLst>
            <pc:docMk/>
            <pc:sldMk cId="557441652" sldId="670"/>
            <ac:spMk id="11" creationId="{B6E495CC-304B-0A8B-94AF-48C1A99B14E1}"/>
          </ac:spMkLst>
        </pc:spChg>
        <pc:spChg chg="add mod">
          <ac:chgData name="Katrien Laenen" userId="bd3730a8-90a2-4d6a-bd42-3acd4988feee" providerId="ADAL" clId="{7BE87371-C06C-4DE2-A63F-415C8E03B1C7}" dt="2025-10-30T10:02:31.497" v="10120" actId="20577"/>
          <ac:spMkLst>
            <pc:docMk/>
            <pc:sldMk cId="557441652" sldId="670"/>
            <ac:spMk id="12" creationId="{7FEAA84C-BA84-E9C0-9757-1452A9B2836B}"/>
          </ac:spMkLst>
        </pc:spChg>
      </pc:sldChg>
      <pc:sldChg chg="modSp add mod ord modNotesTx">
        <pc:chgData name="Katrien Laenen" userId="bd3730a8-90a2-4d6a-bd42-3acd4988feee" providerId="ADAL" clId="{7BE87371-C06C-4DE2-A63F-415C8E03B1C7}" dt="2025-11-06T15:07:45.406" v="16510" actId="20577"/>
        <pc:sldMkLst>
          <pc:docMk/>
          <pc:sldMk cId="1298123484" sldId="671"/>
        </pc:sldMkLst>
        <pc:spChg chg="mod">
          <ac:chgData name="Katrien Laenen" userId="bd3730a8-90a2-4d6a-bd42-3acd4988feee" providerId="ADAL" clId="{7BE87371-C06C-4DE2-A63F-415C8E03B1C7}" dt="2025-11-06T15:07:45.406" v="16510" actId="20577"/>
          <ac:spMkLst>
            <pc:docMk/>
            <pc:sldMk cId="1298123484" sldId="671"/>
            <ac:spMk id="4" creationId="{4F0F249D-6767-CF88-6376-537B479B86CD}"/>
          </ac:spMkLst>
        </pc:spChg>
      </pc:sldChg>
      <pc:sldChg chg="modSp new mod ord modNotesTx">
        <pc:chgData name="Katrien Laenen" userId="bd3730a8-90a2-4d6a-bd42-3acd4988feee" providerId="ADAL" clId="{7BE87371-C06C-4DE2-A63F-415C8E03B1C7}" dt="2025-10-30T15:20:35.738" v="12401" actId="20577"/>
        <pc:sldMkLst>
          <pc:docMk/>
          <pc:sldMk cId="42489565" sldId="672"/>
        </pc:sldMkLst>
        <pc:spChg chg="mod">
          <ac:chgData name="Katrien Laenen" userId="bd3730a8-90a2-4d6a-bd42-3acd4988feee" providerId="ADAL" clId="{7BE87371-C06C-4DE2-A63F-415C8E03B1C7}" dt="2025-10-30T14:47:10.653" v="11837" actId="20577"/>
          <ac:spMkLst>
            <pc:docMk/>
            <pc:sldMk cId="42489565" sldId="672"/>
            <ac:spMk id="2" creationId="{6D908982-E1DF-098B-DFB6-C347F79F9E61}"/>
          </ac:spMkLst>
        </pc:spChg>
        <pc:spChg chg="mod">
          <ac:chgData name="Katrien Laenen" userId="bd3730a8-90a2-4d6a-bd42-3acd4988feee" providerId="ADAL" clId="{7BE87371-C06C-4DE2-A63F-415C8E03B1C7}" dt="2025-10-30T15:20:35.738" v="12401" actId="20577"/>
          <ac:spMkLst>
            <pc:docMk/>
            <pc:sldMk cId="42489565" sldId="672"/>
            <ac:spMk id="4" creationId="{F92CD184-0CDE-B5A3-535B-08F716CF6319}"/>
          </ac:spMkLst>
        </pc:spChg>
      </pc:sldChg>
      <pc:sldChg chg="add del">
        <pc:chgData name="Katrien Laenen" userId="bd3730a8-90a2-4d6a-bd42-3acd4988feee" providerId="ADAL" clId="{7BE87371-C06C-4DE2-A63F-415C8E03B1C7}" dt="2025-10-30T13:55:18.962" v="11186" actId="47"/>
        <pc:sldMkLst>
          <pc:docMk/>
          <pc:sldMk cId="681625990" sldId="672"/>
        </pc:sldMkLst>
      </pc:sldChg>
      <pc:sldChg chg="modSp add mod modNotesTx">
        <pc:chgData name="Katrien Laenen" userId="bd3730a8-90a2-4d6a-bd42-3acd4988feee" providerId="ADAL" clId="{7BE87371-C06C-4DE2-A63F-415C8E03B1C7}" dt="2025-10-30T16:32:11.367" v="13868" actId="20577"/>
        <pc:sldMkLst>
          <pc:docMk/>
          <pc:sldMk cId="3684203502" sldId="673"/>
        </pc:sldMkLst>
        <pc:spChg chg="mod">
          <ac:chgData name="Katrien Laenen" userId="bd3730a8-90a2-4d6a-bd42-3acd4988feee" providerId="ADAL" clId="{7BE87371-C06C-4DE2-A63F-415C8E03B1C7}" dt="2025-10-30T15:15:13.175" v="12256" actId="20577"/>
          <ac:spMkLst>
            <pc:docMk/>
            <pc:sldMk cId="3684203502" sldId="673"/>
            <ac:spMk id="2" creationId="{38827121-310E-FCBC-0C25-0CA5B3AC1069}"/>
          </ac:spMkLst>
        </pc:spChg>
        <pc:spChg chg="mod">
          <ac:chgData name="Katrien Laenen" userId="bd3730a8-90a2-4d6a-bd42-3acd4988feee" providerId="ADAL" clId="{7BE87371-C06C-4DE2-A63F-415C8E03B1C7}" dt="2025-10-30T15:59:04.122" v="13372" actId="20577"/>
          <ac:spMkLst>
            <pc:docMk/>
            <pc:sldMk cId="3684203502" sldId="673"/>
            <ac:spMk id="5" creationId="{33F23CF2-72FE-B016-F1EE-493EA7D23E20}"/>
          </ac:spMkLst>
        </pc:spChg>
        <pc:picChg chg="mod">
          <ac:chgData name="Katrien Laenen" userId="bd3730a8-90a2-4d6a-bd42-3acd4988feee" providerId="ADAL" clId="{7BE87371-C06C-4DE2-A63F-415C8E03B1C7}" dt="2025-10-30T15:58:53.557" v="13371" actId="1076"/>
          <ac:picMkLst>
            <pc:docMk/>
            <pc:sldMk cId="3684203502" sldId="673"/>
            <ac:picMk id="48130" creationId="{05E7ADB7-A3C3-DDC0-E584-0AB49BB9DA93}"/>
          </ac:picMkLst>
        </pc:picChg>
      </pc:sldChg>
      <pc:sldChg chg="addSp delSp modSp add mod modNotesTx">
        <pc:chgData name="Katrien Laenen" userId="bd3730a8-90a2-4d6a-bd42-3acd4988feee" providerId="ADAL" clId="{7BE87371-C06C-4DE2-A63F-415C8E03B1C7}" dt="2025-10-30T16:51:58.339" v="14138" actId="20577"/>
        <pc:sldMkLst>
          <pc:docMk/>
          <pc:sldMk cId="3581078188" sldId="674"/>
        </pc:sldMkLst>
        <pc:spChg chg="mod">
          <ac:chgData name="Katrien Laenen" userId="bd3730a8-90a2-4d6a-bd42-3acd4988feee" providerId="ADAL" clId="{7BE87371-C06C-4DE2-A63F-415C8E03B1C7}" dt="2025-10-30T15:20:50.413" v="12408" actId="20577"/>
          <ac:spMkLst>
            <pc:docMk/>
            <pc:sldMk cId="3581078188" sldId="674"/>
            <ac:spMk id="2" creationId="{93699311-6A82-6E1A-8273-D7254739A983}"/>
          </ac:spMkLst>
        </pc:spChg>
        <pc:spChg chg="mod">
          <ac:chgData name="Katrien Laenen" userId="bd3730a8-90a2-4d6a-bd42-3acd4988feee" providerId="ADAL" clId="{7BE87371-C06C-4DE2-A63F-415C8E03B1C7}" dt="2025-10-30T16:51:58.339" v="14138" actId="20577"/>
          <ac:spMkLst>
            <pc:docMk/>
            <pc:sldMk cId="3581078188" sldId="674"/>
            <ac:spMk id="5" creationId="{AF172764-F732-3E7B-8047-FDAB03FD19FC}"/>
          </ac:spMkLst>
        </pc:spChg>
        <pc:spChg chg="add mod">
          <ac:chgData name="Katrien Laenen" userId="bd3730a8-90a2-4d6a-bd42-3acd4988feee" providerId="ADAL" clId="{7BE87371-C06C-4DE2-A63F-415C8E03B1C7}" dt="2025-10-30T16:48:45.294" v="14102" actId="1076"/>
          <ac:spMkLst>
            <pc:docMk/>
            <pc:sldMk cId="3581078188" sldId="674"/>
            <ac:spMk id="8" creationId="{CBEFFDF0-FA33-AA41-66A4-D98B78A56917}"/>
          </ac:spMkLst>
        </pc:spChg>
        <pc:spChg chg="add mod">
          <ac:chgData name="Katrien Laenen" userId="bd3730a8-90a2-4d6a-bd42-3acd4988feee" providerId="ADAL" clId="{7BE87371-C06C-4DE2-A63F-415C8E03B1C7}" dt="2025-10-30T16:49:00.812" v="14117" actId="1076"/>
          <ac:spMkLst>
            <pc:docMk/>
            <pc:sldMk cId="3581078188" sldId="674"/>
            <ac:spMk id="10" creationId="{62485F34-5473-0B32-118F-00CD2B1AE778}"/>
          </ac:spMkLst>
        </pc:spChg>
        <pc:picChg chg="add mod">
          <ac:chgData name="Katrien Laenen" userId="bd3730a8-90a2-4d6a-bd42-3acd4988feee" providerId="ADAL" clId="{7BE87371-C06C-4DE2-A63F-415C8E03B1C7}" dt="2025-10-30T15:59:09.201" v="13374"/>
          <ac:picMkLst>
            <pc:docMk/>
            <pc:sldMk cId="3581078188" sldId="674"/>
            <ac:picMk id="7" creationId="{7DB9955E-F470-A145-C758-7C5EFC343DE5}"/>
          </ac:picMkLst>
        </pc:picChg>
      </pc:sldChg>
      <pc:sldChg chg="addSp delSp modSp add mod modNotesTx">
        <pc:chgData name="Katrien Laenen" userId="bd3730a8-90a2-4d6a-bd42-3acd4988feee" providerId="ADAL" clId="{7BE87371-C06C-4DE2-A63F-415C8E03B1C7}" dt="2025-11-06T15:45:08.582" v="16531" actId="20577"/>
        <pc:sldMkLst>
          <pc:docMk/>
          <pc:sldMk cId="2328027181" sldId="675"/>
        </pc:sldMkLst>
        <pc:spChg chg="mod">
          <ac:chgData name="Katrien Laenen" userId="bd3730a8-90a2-4d6a-bd42-3acd4988feee" providerId="ADAL" clId="{7BE87371-C06C-4DE2-A63F-415C8E03B1C7}" dt="2025-10-30T15:21:01.725" v="12416" actId="20577"/>
          <ac:spMkLst>
            <pc:docMk/>
            <pc:sldMk cId="2328027181" sldId="675"/>
            <ac:spMk id="2" creationId="{90437484-7F88-3D50-9B1F-28BB3DEF3EC4}"/>
          </ac:spMkLst>
        </pc:spChg>
        <pc:spChg chg="mod">
          <ac:chgData name="Katrien Laenen" userId="bd3730a8-90a2-4d6a-bd42-3acd4988feee" providerId="ADAL" clId="{7BE87371-C06C-4DE2-A63F-415C8E03B1C7}" dt="2025-11-06T15:45:08.582" v="16531" actId="20577"/>
          <ac:spMkLst>
            <pc:docMk/>
            <pc:sldMk cId="2328027181" sldId="675"/>
            <ac:spMk id="5" creationId="{33A97FB3-9315-EA8D-01B6-0EB403534125}"/>
          </ac:spMkLst>
        </pc:spChg>
        <pc:picChg chg="add mod">
          <ac:chgData name="Katrien Laenen" userId="bd3730a8-90a2-4d6a-bd42-3acd4988feee" providerId="ADAL" clId="{7BE87371-C06C-4DE2-A63F-415C8E03B1C7}" dt="2025-10-30T15:59:18.797" v="13377"/>
          <ac:picMkLst>
            <pc:docMk/>
            <pc:sldMk cId="2328027181" sldId="675"/>
            <ac:picMk id="6" creationId="{20075106-8709-3D5C-55E6-E010B638338C}"/>
          </ac:picMkLst>
        </pc:picChg>
      </pc:sldChg>
      <pc:sldChg chg="addSp delSp modSp new mod modNotesTx">
        <pc:chgData name="Katrien Laenen" userId="bd3730a8-90a2-4d6a-bd42-3acd4988feee" providerId="ADAL" clId="{7BE87371-C06C-4DE2-A63F-415C8E03B1C7}" dt="2025-10-30T17:35:22.426" v="14949" actId="20577"/>
        <pc:sldMkLst>
          <pc:docMk/>
          <pc:sldMk cId="3754777503" sldId="676"/>
        </pc:sldMkLst>
        <pc:picChg chg="add mod">
          <ac:chgData name="Katrien Laenen" userId="bd3730a8-90a2-4d6a-bd42-3acd4988feee" providerId="ADAL" clId="{7BE87371-C06C-4DE2-A63F-415C8E03B1C7}" dt="2025-10-30T17:34:53.432" v="14946" actId="1076"/>
          <ac:picMkLst>
            <pc:docMk/>
            <pc:sldMk cId="3754777503" sldId="676"/>
            <ac:picMk id="5122" creationId="{D95D2709-9CD4-DCAE-846E-23626B8FDD8A}"/>
          </ac:picMkLst>
        </pc:picChg>
      </pc:sldChg>
      <pc:sldChg chg="addSp delSp modSp add mod">
        <pc:chgData name="Katrien Laenen" userId="bd3730a8-90a2-4d6a-bd42-3acd4988feee" providerId="ADAL" clId="{7BE87371-C06C-4DE2-A63F-415C8E03B1C7}" dt="2025-10-30T16:57:16.773" v="14236" actId="20577"/>
        <pc:sldMkLst>
          <pc:docMk/>
          <pc:sldMk cId="3340821391" sldId="677"/>
        </pc:sldMkLst>
        <pc:spChg chg="mod">
          <ac:chgData name="Katrien Laenen" userId="bd3730a8-90a2-4d6a-bd42-3acd4988feee" providerId="ADAL" clId="{7BE87371-C06C-4DE2-A63F-415C8E03B1C7}" dt="2025-10-30T16:57:16.773" v="14236" actId="20577"/>
          <ac:spMkLst>
            <pc:docMk/>
            <pc:sldMk cId="3340821391" sldId="677"/>
            <ac:spMk id="5" creationId="{934F295C-6135-F2F0-F007-E6661F149C8E}"/>
          </ac:spMkLst>
        </pc:spChg>
        <pc:picChg chg="add mod">
          <ac:chgData name="Katrien Laenen" userId="bd3730a8-90a2-4d6a-bd42-3acd4988feee" providerId="ADAL" clId="{7BE87371-C06C-4DE2-A63F-415C8E03B1C7}" dt="2025-10-30T15:59:13.329" v="13376"/>
          <ac:picMkLst>
            <pc:docMk/>
            <pc:sldMk cId="3340821391" sldId="677"/>
            <ac:picMk id="6" creationId="{61EE20C8-2C6B-0875-B02D-329E97BADB85}"/>
          </ac:picMkLst>
        </pc:picChg>
      </pc:sldChg>
      <pc:sldChg chg="modSp add mod modNotesTx">
        <pc:chgData name="Katrien Laenen" userId="bd3730a8-90a2-4d6a-bd42-3acd4988feee" providerId="ADAL" clId="{7BE87371-C06C-4DE2-A63F-415C8E03B1C7}" dt="2025-10-31T10:59:08.076" v="16377" actId="255"/>
        <pc:sldMkLst>
          <pc:docMk/>
          <pc:sldMk cId="1100896312" sldId="678"/>
        </pc:sldMkLst>
        <pc:spChg chg="mod">
          <ac:chgData name="Katrien Laenen" userId="bd3730a8-90a2-4d6a-bd42-3acd4988feee" providerId="ADAL" clId="{7BE87371-C06C-4DE2-A63F-415C8E03B1C7}" dt="2025-10-31T10:49:55.959" v="16294" actId="20577"/>
          <ac:spMkLst>
            <pc:docMk/>
            <pc:sldMk cId="1100896312" sldId="678"/>
            <ac:spMk id="2" creationId="{BEB78238-D869-8DCA-C3D7-54F72D0BD79E}"/>
          </ac:spMkLst>
        </pc:spChg>
        <pc:spChg chg="mod">
          <ac:chgData name="Katrien Laenen" userId="bd3730a8-90a2-4d6a-bd42-3acd4988feee" providerId="ADAL" clId="{7BE87371-C06C-4DE2-A63F-415C8E03B1C7}" dt="2025-10-31T10:59:08.076" v="16377" actId="255"/>
          <ac:spMkLst>
            <pc:docMk/>
            <pc:sldMk cId="1100896312" sldId="678"/>
            <ac:spMk id="4" creationId="{FF627F83-97A5-2E7E-FE2E-A29B615FA9AE}"/>
          </ac:spMkLst>
        </pc:spChg>
      </pc:sldChg>
      <pc:sldChg chg="add del">
        <pc:chgData name="Katrien Laenen" userId="bd3730a8-90a2-4d6a-bd42-3acd4988feee" providerId="ADAL" clId="{7BE87371-C06C-4DE2-A63F-415C8E03B1C7}" dt="2025-10-31T10:18:27.615" v="15851" actId="2890"/>
        <pc:sldMkLst>
          <pc:docMk/>
          <pc:sldMk cId="1333873506" sldId="678"/>
        </pc:sldMkLst>
      </pc:sldChg>
      <pc:sldChg chg="add del">
        <pc:chgData name="Katrien Laenen" userId="bd3730a8-90a2-4d6a-bd42-3acd4988feee" providerId="ADAL" clId="{7BE87371-C06C-4DE2-A63F-415C8E03B1C7}" dt="2025-10-31T10:48:56.815" v="16231" actId="2890"/>
        <pc:sldMkLst>
          <pc:docMk/>
          <pc:sldMk cId="2703237547" sldId="678"/>
        </pc:sldMkLst>
      </pc:sldChg>
      <pc:sldChg chg="modSp add del mod ord">
        <pc:chgData name="Katrien Laenen" userId="bd3730a8-90a2-4d6a-bd42-3acd4988feee" providerId="ADAL" clId="{7BE87371-C06C-4DE2-A63F-415C8E03B1C7}" dt="2025-10-31T10:23:10.043" v="15921" actId="47"/>
        <pc:sldMkLst>
          <pc:docMk/>
          <pc:sldMk cId="2864564296" sldId="678"/>
        </pc:sldMkLst>
      </pc:sldChg>
      <pc:sldChg chg="addSp delSp new del">
        <pc:chgData name="Katrien Laenen" userId="bd3730a8-90a2-4d6a-bd42-3acd4988feee" providerId="ADAL" clId="{7BE87371-C06C-4DE2-A63F-415C8E03B1C7}" dt="2025-10-31T09:46:18.455" v="15404" actId="47"/>
        <pc:sldMkLst>
          <pc:docMk/>
          <pc:sldMk cId="3551040877" sldId="67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48A47-6F86-D356-ACBD-0D844FD912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59428466-DAF5-54C0-BFF8-A25664BB39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B964AC-A196-9C4B-919C-AE1BA74BA2FA}" type="datetimeFigureOut">
              <a:rPr lang="en-BE" smtClean="0"/>
              <a:t>11/06/2025</a:t>
            </a:fld>
            <a:endParaRPr lang="en-BE"/>
          </a:p>
        </p:txBody>
      </p:sp>
      <p:sp>
        <p:nvSpPr>
          <p:cNvPr id="4" name="Footer Placeholder 3">
            <a:extLst>
              <a:ext uri="{FF2B5EF4-FFF2-40B4-BE49-F238E27FC236}">
                <a16:creationId xmlns:a16="http://schemas.microsoft.com/office/drawing/2014/main" id="{0388CF3F-EC6F-E90E-AD7C-33D0FB690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E896A4AB-6A5E-CA7E-FEEA-3AAD53032F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F85AF-D26E-7D48-A14F-8297A1F24B98}" type="slidenum">
              <a:rPr lang="en-BE" smtClean="0"/>
              <a:t>‹#›</a:t>
            </a:fld>
            <a:endParaRPr lang="en-BE"/>
          </a:p>
        </p:txBody>
      </p:sp>
    </p:spTree>
    <p:extLst>
      <p:ext uri="{BB962C8B-B14F-4D97-AF65-F5344CB8AC3E}">
        <p14:creationId xmlns:p14="http://schemas.microsoft.com/office/powerpoint/2010/main" val="373324476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4FA4B-84DA-7E48-8B60-FE26A9A71E4A}" type="datetimeFigureOut">
              <a:rPr lang="en-BE" smtClean="0"/>
              <a:t>11/06/2025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ED02-5B17-F240-BA3D-A18F101907BD}" type="slidenum">
              <a:rPr lang="en-BE" smtClean="0"/>
              <a:t>‹#›</a:t>
            </a:fld>
            <a:endParaRPr lang="en-BE"/>
          </a:p>
        </p:txBody>
      </p:sp>
    </p:spTree>
    <p:extLst>
      <p:ext uri="{BB962C8B-B14F-4D97-AF65-F5344CB8AC3E}">
        <p14:creationId xmlns:p14="http://schemas.microsoft.com/office/powerpoint/2010/main" val="371347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cohere.com/docs/multilingual-language-models#model-performanc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DFE52-7409-3E2F-D3B4-3A28C3907B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55A48-36C2-88A5-3864-0B290F71D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228DC-5BDF-00DC-141B-EF3659D96E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24862E-10DC-4493-B734-23A4BC00D5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60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Difficult</a:t>
            </a:r>
            <a:r>
              <a:rPr lang="nl-BE" dirty="0"/>
              <a:t> </a:t>
            </a:r>
            <a:r>
              <a:rPr lang="nl-BE" dirty="0" err="1"/>
              <a:t>for</a:t>
            </a:r>
            <a:r>
              <a:rPr lang="nl-BE" dirty="0"/>
              <a:t> </a:t>
            </a:r>
            <a:r>
              <a:rPr lang="nl-BE" dirty="0" err="1"/>
              <a:t>some</a:t>
            </a:r>
            <a:r>
              <a:rPr lang="nl-BE" dirty="0"/>
              <a:t> </a:t>
            </a:r>
            <a:r>
              <a:rPr lang="nl-BE" dirty="0" err="1"/>
              <a:t>languages</a:t>
            </a:r>
            <a:r>
              <a:rPr lang="nl-BE" dirty="0"/>
              <a:t> (</a:t>
            </a:r>
            <a:r>
              <a:rPr lang="nl-BE" dirty="0" err="1"/>
              <a:t>see</a:t>
            </a:r>
            <a:r>
              <a:rPr lang="nl-BE" dirty="0"/>
              <a:t> next </a:t>
            </a:r>
            <a:r>
              <a:rPr lang="nl-BE" dirty="0" err="1"/>
              <a:t>lecture</a:t>
            </a:r>
            <a:r>
              <a:rPr lang="nl-BE" dirty="0"/>
              <a:t>)</a:t>
            </a:r>
          </a:p>
          <a:p>
            <a:r>
              <a:rPr lang="nl-BE" dirty="0"/>
              <a:t>ID in </a:t>
            </a:r>
            <a:r>
              <a:rPr lang="nl-BE" dirty="0" err="1"/>
              <a:t>vocabulary</a:t>
            </a:r>
            <a:r>
              <a:rPr lang="nl-BE" dirty="0"/>
              <a:t>, </a:t>
            </a:r>
            <a:r>
              <a:rPr lang="nl-BE" dirty="0" err="1"/>
              <a:t>one</a:t>
            </a:r>
            <a:r>
              <a:rPr lang="nl-BE" dirty="0"/>
              <a:t>-hot </a:t>
            </a:r>
            <a:r>
              <a:rPr lang="nl-BE" dirty="0" err="1"/>
              <a:t>encoded</a:t>
            </a:r>
            <a:r>
              <a:rPr lang="nl-BE" dirty="0"/>
              <a:t> vector</a:t>
            </a:r>
          </a:p>
        </p:txBody>
      </p:sp>
      <p:sp>
        <p:nvSpPr>
          <p:cNvPr id="4" name="Slide Number Placeholder 3"/>
          <p:cNvSpPr>
            <a:spLocks noGrp="1"/>
          </p:cNvSpPr>
          <p:nvPr>
            <p:ph type="sldNum" sz="quarter" idx="5"/>
          </p:nvPr>
        </p:nvSpPr>
        <p:spPr/>
        <p:txBody>
          <a:bodyPr/>
          <a:lstStyle/>
          <a:p>
            <a:fld id="{FB1BED02-5B17-F240-BA3D-A18F101907BD}" type="slidenum">
              <a:rPr lang="en-BE" smtClean="0"/>
              <a:t>12</a:t>
            </a:fld>
            <a:endParaRPr lang="en-BE"/>
          </a:p>
        </p:txBody>
      </p:sp>
    </p:spTree>
    <p:extLst>
      <p:ext uri="{BB962C8B-B14F-4D97-AF65-F5344CB8AC3E}">
        <p14:creationId xmlns:p14="http://schemas.microsoft.com/office/powerpoint/2010/main" val="2916192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Subword</a:t>
            </a:r>
            <a:r>
              <a:rPr lang="nl-BE" dirty="0"/>
              <a:t>-level</a:t>
            </a:r>
          </a:p>
        </p:txBody>
      </p:sp>
      <p:sp>
        <p:nvSpPr>
          <p:cNvPr id="4" name="Slide Number Placeholder 3"/>
          <p:cNvSpPr>
            <a:spLocks noGrp="1"/>
          </p:cNvSpPr>
          <p:nvPr>
            <p:ph type="sldNum" sz="quarter" idx="5"/>
          </p:nvPr>
        </p:nvSpPr>
        <p:spPr/>
        <p:txBody>
          <a:bodyPr/>
          <a:lstStyle/>
          <a:p>
            <a:fld id="{FB1BED02-5B17-F240-BA3D-A18F101907BD}" type="slidenum">
              <a:rPr lang="en-BE" smtClean="0"/>
              <a:t>14</a:t>
            </a:fld>
            <a:endParaRPr lang="en-BE"/>
          </a:p>
        </p:txBody>
      </p:sp>
    </p:spTree>
    <p:extLst>
      <p:ext uri="{BB962C8B-B14F-4D97-AF65-F5344CB8AC3E}">
        <p14:creationId xmlns:p14="http://schemas.microsoft.com/office/powerpoint/2010/main" val="1117288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layer turns tokens into embeddings.</a:t>
            </a:r>
            <a:br>
              <a:rPr lang="en-US" dirty="0"/>
            </a:br>
            <a:r>
              <a:rPr lang="en-US" dirty="0"/>
              <a:t>As the model trains, it updates those embeddings so that they capture patterns useful for prediction</a:t>
            </a:r>
            <a:endParaRPr lang="nl-BE" dirty="0"/>
          </a:p>
          <a:p>
            <a:endParaRPr lang="en-US" dirty="0"/>
          </a:p>
          <a:p>
            <a:r>
              <a:rPr lang="en-US" dirty="0"/>
              <a:t>The model starts with a </a:t>
            </a:r>
            <a:r>
              <a:rPr lang="en-US" b="1" dirty="0"/>
              <a:t>token embedding layer</a:t>
            </a:r>
            <a:r>
              <a:rPr lang="en-US" dirty="0"/>
              <a:t>, which maps discrete tokens (via one-hot encoding) to continuous vectors.</a:t>
            </a:r>
          </a:p>
          <a:p>
            <a:r>
              <a:rPr lang="en-US" dirty="0"/>
              <a:t>As the input passes through each </a:t>
            </a:r>
            <a:r>
              <a:rPr lang="en-US" b="1" dirty="0"/>
              <a:t>transformer block</a:t>
            </a:r>
            <a:r>
              <a:rPr lang="en-US" dirty="0"/>
              <a:t>, these embeddings are </a:t>
            </a:r>
            <a:r>
              <a:rPr lang="en-US" b="1" dirty="0"/>
              <a:t>refined and contextualized</a:t>
            </a:r>
            <a:r>
              <a:rPr lang="en-US" dirty="0"/>
              <a:t> through self-attention mechanisms and feedforward layers.</a:t>
            </a:r>
          </a:p>
        </p:txBody>
      </p:sp>
      <p:sp>
        <p:nvSpPr>
          <p:cNvPr id="4" name="Slide Number Placeholder 3"/>
          <p:cNvSpPr>
            <a:spLocks noGrp="1"/>
          </p:cNvSpPr>
          <p:nvPr>
            <p:ph type="sldNum" sz="quarter" idx="5"/>
          </p:nvPr>
        </p:nvSpPr>
        <p:spPr/>
        <p:txBody>
          <a:bodyPr/>
          <a:lstStyle/>
          <a:p>
            <a:fld id="{FB1BED02-5B17-F240-BA3D-A18F101907BD}" type="slidenum">
              <a:rPr lang="en-BE" smtClean="0"/>
              <a:t>15</a:t>
            </a:fld>
            <a:endParaRPr lang="en-BE"/>
          </a:p>
        </p:txBody>
      </p:sp>
    </p:spTree>
    <p:extLst>
      <p:ext uri="{BB962C8B-B14F-4D97-AF65-F5344CB8AC3E}">
        <p14:creationId xmlns:p14="http://schemas.microsoft.com/office/powerpoint/2010/main" val="3149501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Words, sentences, documents are data points/vectors in a high-dimensional space and the cosine similarity/</a:t>
            </a:r>
            <a:r>
              <a:rPr lang="en-US" dirty="0" err="1"/>
              <a:t>euclidean</a:t>
            </a:r>
            <a:r>
              <a:rPr lang="en-US" dirty="0"/>
              <a:t> distance represents the semantic similarity between the data points</a:t>
            </a:r>
          </a:p>
          <a:p>
            <a:endParaRPr lang="en-US" dirty="0"/>
          </a:p>
          <a:p>
            <a:r>
              <a:rPr lang="en-US" dirty="0"/>
              <a:t>Each word, sentence, or paragraph is mapped to a </a:t>
            </a:r>
            <a:r>
              <a:rPr lang="en-US" b="1" dirty="0"/>
              <a:t>point (a vector)</a:t>
            </a:r>
            <a:r>
              <a:rPr lang="en-US" dirty="0"/>
              <a:t> in this continuous numerical space.</a:t>
            </a:r>
            <a:br>
              <a:rPr lang="en-US" dirty="0"/>
            </a:br>
            <a:r>
              <a:rPr lang="en-US" dirty="0"/>
              <a:t>The position of that point encodes </a:t>
            </a:r>
            <a:r>
              <a:rPr lang="en-US" i="1" dirty="0"/>
              <a:t>semantic relationships</a:t>
            </a:r>
            <a:r>
              <a:rPr lang="en-US" dirty="0"/>
              <a:t> — closeness in space means similar meaning.</a:t>
            </a:r>
          </a:p>
          <a:p>
            <a:endParaRPr lang="en-US" dirty="0"/>
          </a:p>
          <a:p>
            <a:r>
              <a:rPr lang="en-US" dirty="0"/>
              <a:t>Cosine similarity, Euclidean distance</a:t>
            </a:r>
          </a:p>
          <a:p>
            <a:endParaRPr lang="en-US" dirty="0"/>
          </a:p>
          <a:p>
            <a:r>
              <a:rPr lang="en-US" sz="1200" kern="1200" dirty="0">
                <a:solidFill>
                  <a:schemeClr val="tx1"/>
                </a:solidFill>
                <a:latin typeface="+mn-lt"/>
                <a:ea typeface="+mn-ea"/>
                <a:cs typeface="+mn-cs"/>
              </a:rPr>
              <a:t>Each dimension corresponds to a specific relationship or linguistic feature (plural nouns, </a:t>
            </a:r>
            <a:r>
              <a:rPr lang="en-US" sz="1200" kern="1200" dirty="0" err="1">
                <a:solidFill>
                  <a:schemeClr val="tx1"/>
                </a:solidFill>
                <a:latin typeface="+mn-lt"/>
                <a:ea typeface="+mn-ea"/>
                <a:cs typeface="+mn-cs"/>
              </a:rPr>
              <a:t>animalness</a:t>
            </a:r>
            <a:r>
              <a:rPr lang="en-US" sz="1200" kern="1200" dirty="0">
                <a:solidFill>
                  <a:schemeClr val="tx1"/>
                </a:solidFill>
                <a:latin typeface="+mn-lt"/>
                <a:ea typeface="+mn-ea"/>
                <a:cs typeface="+mn-cs"/>
              </a:rPr>
              <a:t>)</a:t>
            </a:r>
            <a:endParaRPr lang="en-US" dirty="0"/>
          </a:p>
          <a:p>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17</a:t>
            </a:fld>
            <a:endParaRPr lang="en-BE"/>
          </a:p>
        </p:txBody>
      </p:sp>
    </p:spTree>
    <p:extLst>
      <p:ext uri="{BB962C8B-B14F-4D97-AF65-F5344CB8AC3E}">
        <p14:creationId xmlns:p14="http://schemas.microsoft.com/office/powerpoint/2010/main" val="1221228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B221-E089-9873-CF13-4AC74F677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0BF886-8F2F-3FB3-8EEA-2F66281AA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D4196-7229-D5ED-82F8-4B8B149BC5F5}"/>
              </a:ext>
            </a:extLst>
          </p:cNvPr>
          <p:cNvSpPr>
            <a:spLocks noGrp="1"/>
          </p:cNvSpPr>
          <p:nvPr>
            <p:ph type="body" idx="1"/>
          </p:nvPr>
        </p:nvSpPr>
        <p:spPr/>
        <p:txBody>
          <a:bodyPr/>
          <a:lstStyle/>
          <a:p>
            <a:r>
              <a:rPr lang="en-US" dirty="0"/>
              <a:t>Latent means hidden</a:t>
            </a:r>
          </a:p>
          <a:p>
            <a:endParaRPr lang="en-US" dirty="0"/>
          </a:p>
          <a:p>
            <a:r>
              <a:rPr lang="en-US" dirty="0"/>
              <a:t>In other words, the model learns its own private coordinate system for language, one that reflects meaning geometrically, even though we can’t point to an axis and say what it stands for.</a:t>
            </a:r>
          </a:p>
          <a:p>
            <a:endParaRPr lang="en-US" dirty="0"/>
          </a:p>
          <a:p>
            <a:r>
              <a:rPr lang="en-US" dirty="0"/>
              <a:t>Early layers capture </a:t>
            </a:r>
            <a:r>
              <a:rPr lang="en-US" b="1" dirty="0"/>
              <a:t>surface-level or syntactic features</a:t>
            </a:r>
            <a:r>
              <a:rPr lang="en-US" dirty="0"/>
              <a:t> (like word forms, positions, and grammar).</a:t>
            </a:r>
          </a:p>
          <a:p>
            <a:r>
              <a:rPr lang="en-US" dirty="0"/>
              <a:t>Middle layers encode </a:t>
            </a:r>
            <a:r>
              <a:rPr lang="en-US" b="1" dirty="0"/>
              <a:t>contextual and relational meaning</a:t>
            </a:r>
            <a:r>
              <a:rPr lang="en-US" dirty="0"/>
              <a:t> (which words depend on each other, sentence structure).</a:t>
            </a:r>
          </a:p>
          <a:p>
            <a:r>
              <a:rPr lang="en-US" dirty="0"/>
              <a:t>Deeper layers represent </a:t>
            </a:r>
            <a:r>
              <a:rPr lang="en-US" b="1" dirty="0"/>
              <a:t>abstract semantics and task-specific meaning</a:t>
            </a:r>
            <a:r>
              <a:rPr lang="en-US" dirty="0"/>
              <a:t> (intent, tone, topic, reasoning patterns).</a:t>
            </a:r>
          </a:p>
          <a:p>
            <a:endParaRPr lang="nl-BE" dirty="0"/>
          </a:p>
        </p:txBody>
      </p:sp>
      <p:sp>
        <p:nvSpPr>
          <p:cNvPr id="4" name="Slide Number Placeholder 3">
            <a:extLst>
              <a:ext uri="{FF2B5EF4-FFF2-40B4-BE49-F238E27FC236}">
                <a16:creationId xmlns:a16="http://schemas.microsoft.com/office/drawing/2014/main" id="{C80212C6-E6E6-77D2-706C-504312209F21}"/>
              </a:ext>
            </a:extLst>
          </p:cNvPr>
          <p:cNvSpPr>
            <a:spLocks noGrp="1"/>
          </p:cNvSpPr>
          <p:nvPr>
            <p:ph type="sldNum" sz="quarter" idx="5"/>
          </p:nvPr>
        </p:nvSpPr>
        <p:spPr/>
        <p:txBody>
          <a:bodyPr/>
          <a:lstStyle/>
          <a:p>
            <a:fld id="{FB1BED02-5B17-F240-BA3D-A18F101907BD}" type="slidenum">
              <a:rPr lang="en-BE" smtClean="0"/>
              <a:t>18</a:t>
            </a:fld>
            <a:endParaRPr lang="en-BE"/>
          </a:p>
        </p:txBody>
      </p:sp>
    </p:spTree>
    <p:extLst>
      <p:ext uri="{BB962C8B-B14F-4D97-AF65-F5344CB8AC3E}">
        <p14:creationId xmlns:p14="http://schemas.microsoft.com/office/powerpoint/2010/main" val="3961314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https://www.nlplanet.org/course-practical-nlp/01-intro-to-nlp/11-text-as-vectors-embeddings</a:t>
            </a:r>
          </a:p>
        </p:txBody>
      </p:sp>
      <p:sp>
        <p:nvSpPr>
          <p:cNvPr id="4" name="Slide Number Placeholder 3"/>
          <p:cNvSpPr>
            <a:spLocks noGrp="1"/>
          </p:cNvSpPr>
          <p:nvPr>
            <p:ph type="sldNum" sz="quarter" idx="5"/>
          </p:nvPr>
        </p:nvSpPr>
        <p:spPr/>
        <p:txBody>
          <a:bodyPr/>
          <a:lstStyle/>
          <a:p>
            <a:fld id="{FB1BED02-5B17-F240-BA3D-A18F101907BD}" type="slidenum">
              <a:rPr lang="en-BE" smtClean="0"/>
              <a:t>20</a:t>
            </a:fld>
            <a:endParaRPr lang="en-BE"/>
          </a:p>
        </p:txBody>
      </p:sp>
    </p:spTree>
    <p:extLst>
      <p:ext uri="{BB962C8B-B14F-4D97-AF65-F5344CB8AC3E}">
        <p14:creationId xmlns:p14="http://schemas.microsoft.com/office/powerpoint/2010/main" val="49842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22</a:t>
            </a:fld>
            <a:endParaRPr lang="en-BE"/>
          </a:p>
        </p:txBody>
      </p:sp>
    </p:spTree>
    <p:extLst>
      <p:ext uri="{BB962C8B-B14F-4D97-AF65-F5344CB8AC3E}">
        <p14:creationId xmlns:p14="http://schemas.microsoft.com/office/powerpoint/2010/main" val="237159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i="0" dirty="0" err="1"/>
              <a:t>So</a:t>
            </a:r>
            <a:r>
              <a:rPr lang="nl-BE" i="0" dirty="0"/>
              <a:t> </a:t>
            </a:r>
            <a:r>
              <a:rPr lang="nl-BE" i="0" dirty="0" err="1"/>
              <a:t>it</a:t>
            </a:r>
            <a:r>
              <a:rPr lang="nl-BE" i="0" dirty="0"/>
              <a:t> is important </a:t>
            </a:r>
            <a:r>
              <a:rPr lang="nl-BE" i="0" dirty="0" err="1"/>
              <a:t>to</a:t>
            </a:r>
            <a:r>
              <a:rPr lang="nl-BE" i="0" dirty="0"/>
              <a:t> have </a:t>
            </a:r>
            <a:r>
              <a:rPr lang="nl-BE" i="0" dirty="0" err="1"/>
              <a:t>semantic</a:t>
            </a:r>
            <a:r>
              <a:rPr lang="nl-BE" i="0" dirty="0"/>
              <a:t> </a:t>
            </a:r>
            <a:r>
              <a:rPr lang="nl-BE" i="0" dirty="0" err="1"/>
              <a:t>representations</a:t>
            </a:r>
            <a:r>
              <a:rPr lang="nl-BE" i="0" dirty="0"/>
              <a:t> of </a:t>
            </a:r>
            <a:r>
              <a:rPr lang="nl-BE" i="0" dirty="0" err="1"/>
              <a:t>sentences</a:t>
            </a:r>
            <a:endParaRPr lang="nl-BE" i="0" dirty="0"/>
          </a:p>
        </p:txBody>
      </p:sp>
      <p:sp>
        <p:nvSpPr>
          <p:cNvPr id="4" name="Slide Number Placeholder 3"/>
          <p:cNvSpPr>
            <a:spLocks noGrp="1"/>
          </p:cNvSpPr>
          <p:nvPr>
            <p:ph type="sldNum" sz="quarter" idx="5"/>
          </p:nvPr>
        </p:nvSpPr>
        <p:spPr/>
        <p:txBody>
          <a:bodyPr/>
          <a:lstStyle/>
          <a:p>
            <a:fld id="{FB1BED02-5B17-F240-BA3D-A18F101907BD}" type="slidenum">
              <a:rPr lang="en-BE" smtClean="0"/>
              <a:t>24</a:t>
            </a:fld>
            <a:endParaRPr lang="en-BE"/>
          </a:p>
        </p:txBody>
      </p:sp>
    </p:spTree>
    <p:extLst>
      <p:ext uri="{BB962C8B-B14F-4D97-AF65-F5344CB8AC3E}">
        <p14:creationId xmlns:p14="http://schemas.microsoft.com/office/powerpoint/2010/main" val="345656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A4493-77DD-D5A6-1A3D-9A00FFA0C7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D4C34-3FFF-959D-CC6C-950BE0B049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609C-9C2D-8281-1C40-B0961A5AB7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CLS-token, see next lecture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 model was not trained to make those combined </a:t>
            </a:r>
            <a:r>
              <a:rPr lang="en-US" i="1" dirty="0"/>
              <a:t>vectors comparable across sentences.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there is no guarantee that averaging or pooling them produces a consistent, semantically aligned representation across different sentences. In other words, The </a:t>
            </a:r>
            <a:r>
              <a:rPr lang="en-US" sz="1200" b="1" dirty="0"/>
              <a:t>relative positions</a:t>
            </a:r>
            <a:r>
              <a:rPr lang="en-US" sz="1200" dirty="0"/>
              <a:t> of two sentence embeddings in space don’t reliably correspond to their semantic similarity, </a:t>
            </a:r>
            <a:r>
              <a:rPr lang="en-US" sz="1400" kern="1200" dirty="0">
                <a:solidFill>
                  <a:schemeClr val="tx1"/>
                </a:solidFill>
                <a:latin typeface="+mn-lt"/>
                <a:ea typeface="+mn-ea"/>
                <a:cs typeface="+mn-cs"/>
              </a:rPr>
              <a:t>while semantically similar sentences should be close together, and dissimilar ones far apart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tx1"/>
              </a:solidFill>
              <a:latin typeface="+mn-lt"/>
              <a:ea typeface="+mn-ea"/>
              <a:cs typeface="+mn-cs"/>
            </a:endParaRPr>
          </a:p>
          <a:p>
            <a:r>
              <a:rPr lang="en-US" dirty="0"/>
              <a:t>In general-purpose LLMs like GPT or BERT, sentence embeddings can vary slightly depending on the batch because normalization, padding, and numerical precision are computed relative to other inputs.</a:t>
            </a:r>
            <a:br>
              <a:rPr lang="en-US" dirty="0"/>
            </a:br>
            <a:r>
              <a:rPr lang="en-US" dirty="0"/>
              <a:t>This means the same sentence may map to a slightly different point in the embedding space, making its vector representation unstable and not directly comparable across runs or contexts.</a:t>
            </a:r>
            <a:endParaRPr lang="nl-BE" i="1" dirty="0"/>
          </a:p>
        </p:txBody>
      </p:sp>
      <p:sp>
        <p:nvSpPr>
          <p:cNvPr id="4" name="Slide Number Placeholder 3">
            <a:extLst>
              <a:ext uri="{FF2B5EF4-FFF2-40B4-BE49-F238E27FC236}">
                <a16:creationId xmlns:a16="http://schemas.microsoft.com/office/drawing/2014/main" id="{98A821B5-2CDB-2CB2-0D12-9F143A251A3B}"/>
              </a:ext>
            </a:extLst>
          </p:cNvPr>
          <p:cNvSpPr>
            <a:spLocks noGrp="1"/>
          </p:cNvSpPr>
          <p:nvPr>
            <p:ph type="sldNum" sz="quarter" idx="5"/>
          </p:nvPr>
        </p:nvSpPr>
        <p:spPr/>
        <p:txBody>
          <a:bodyPr/>
          <a:lstStyle/>
          <a:p>
            <a:fld id="{FB1BED02-5B17-F240-BA3D-A18F101907BD}" type="slidenum">
              <a:rPr lang="en-BE" smtClean="0"/>
              <a:t>25</a:t>
            </a:fld>
            <a:endParaRPr lang="en-BE"/>
          </a:p>
        </p:txBody>
      </p:sp>
    </p:spTree>
    <p:extLst>
      <p:ext uri="{BB962C8B-B14F-4D97-AF65-F5344CB8AC3E}">
        <p14:creationId xmlns:p14="http://schemas.microsoft.com/office/powerpoint/2010/main" val="3379376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Specialized embedding models take the most meaningful layers and fine-tune them for semantic similarity, giving us fixed vectors we can use for search, clustering, and retrieval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Why external APIs provide their own “embedding models”</a:t>
            </a:r>
          </a:p>
          <a:p>
            <a:r>
              <a:rPr lang="en-US" dirty="0"/>
              <a:t>When you use APIs like </a:t>
            </a:r>
            <a:r>
              <a:rPr lang="en-US" b="1" dirty="0"/>
              <a:t>OpenAI’s text-embedding-3</a:t>
            </a:r>
            <a:r>
              <a:rPr lang="en-US" dirty="0"/>
              <a:t>, </a:t>
            </a:r>
            <a:r>
              <a:rPr lang="en-US" b="1" dirty="0"/>
              <a:t>Cohere Embed</a:t>
            </a:r>
            <a:r>
              <a:rPr lang="en-US" dirty="0"/>
              <a:t>, or </a:t>
            </a:r>
            <a:r>
              <a:rPr lang="en-US" b="1" dirty="0" err="1"/>
              <a:t>SentenceTransformers</a:t>
            </a:r>
            <a:r>
              <a:rPr lang="en-US" dirty="0"/>
              <a:t>, those aren’t the </a:t>
            </a:r>
            <a:r>
              <a:rPr lang="en-US" i="1" dirty="0"/>
              <a:t>same models</a:t>
            </a:r>
            <a:r>
              <a:rPr lang="en-US" dirty="0"/>
              <a:t> as ChatGPT or GPT-4 — they are </a:t>
            </a:r>
            <a:r>
              <a:rPr lang="en-US" b="1" dirty="0"/>
              <a:t>specialized variants</a:t>
            </a:r>
            <a:r>
              <a:rPr lang="en-US" dirty="0"/>
              <a:t> trained specifically to produce stable, comparable embedding vectors.</a:t>
            </a:r>
          </a:p>
          <a:p>
            <a:r>
              <a:rPr lang="en-US" dirty="0"/>
              <a:t>Here’s why that matters:</a:t>
            </a:r>
          </a:p>
          <a:p>
            <a:r>
              <a:rPr lang="en-US" dirty="0"/>
              <a:t>In a general-purpose LLM, embeddings are constantly shifting as the model processes tokens in context.</a:t>
            </a:r>
          </a:p>
          <a:p>
            <a:r>
              <a:rPr lang="en-US" dirty="0"/>
              <a:t>For tasks like </a:t>
            </a:r>
            <a:r>
              <a:rPr lang="en-US" i="1" dirty="0"/>
              <a:t>semantic search</a:t>
            </a:r>
            <a:r>
              <a:rPr lang="en-US" dirty="0"/>
              <a:t> or </a:t>
            </a:r>
            <a:r>
              <a:rPr lang="en-US" i="1" dirty="0"/>
              <a:t>vector databases</a:t>
            </a:r>
            <a:r>
              <a:rPr lang="en-US" dirty="0"/>
              <a:t>, you need </a:t>
            </a:r>
            <a:r>
              <a:rPr lang="en-US" b="1" dirty="0"/>
              <a:t>fixed-size, context-aware, comparable embeddings</a:t>
            </a:r>
            <a:r>
              <a:rPr lang="en-US" dirty="0"/>
              <a:t> — so that two sentences with similar meaning map to vectors that are close in space.</a:t>
            </a:r>
          </a:p>
          <a:p>
            <a:r>
              <a:rPr lang="en-US" dirty="0"/>
              <a:t>So, embedding models are typically:</a:t>
            </a:r>
          </a:p>
          <a:p>
            <a:r>
              <a:rPr lang="en-US" dirty="0"/>
              <a:t>derived from an LLM (e.g. from GPT, BERT, or similar),</a:t>
            </a:r>
          </a:p>
          <a:p>
            <a:r>
              <a:rPr lang="en-US" dirty="0"/>
              <a:t>fine-tuned on </a:t>
            </a:r>
            <a:r>
              <a:rPr lang="en-US" i="1" dirty="0"/>
              <a:t>semantic similarity datasets</a:t>
            </a:r>
            <a:r>
              <a:rPr lang="en-US" dirty="0"/>
              <a:t> (e.g. pairs of sentences labeled as similar or dissimilar),</a:t>
            </a:r>
          </a:p>
          <a:p>
            <a:r>
              <a:rPr lang="en-US" dirty="0"/>
              <a:t>optimized using contrastive objectives (e.g. cosine similarity between meaning-equivalent texts should be high).</a:t>
            </a:r>
          </a:p>
          <a:p>
            <a:r>
              <a:rPr lang="en-US" dirty="0"/>
              <a:t>The result is that:</a:t>
            </a:r>
          </a:p>
          <a:p>
            <a:r>
              <a:rPr lang="en-US" dirty="0"/>
              <a:t>“I love dogs” and “I really like puppies” → embeddings are close.</a:t>
            </a:r>
          </a:p>
          <a:p>
            <a:r>
              <a:rPr lang="en-US" dirty="0"/>
              <a:t>“I love dogs” and “The car needs fuel” → embeddings are far apart.</a:t>
            </a:r>
          </a:p>
          <a:p>
            <a:r>
              <a:rPr lang="en-US" dirty="0"/>
              <a:t>These embeddings are </a:t>
            </a:r>
            <a:r>
              <a:rPr lang="en-US" b="1" dirty="0"/>
              <a:t>context-dependent</a:t>
            </a:r>
            <a:r>
              <a:rPr lang="en-US" dirty="0"/>
              <a:t>, </a:t>
            </a:r>
            <a:r>
              <a:rPr lang="en-US" b="1" dirty="0"/>
              <a:t>sentence-level</a:t>
            </a:r>
            <a:r>
              <a:rPr lang="en-US" dirty="0"/>
              <a:t>, and </a:t>
            </a:r>
            <a:r>
              <a:rPr lang="en-US" b="1" dirty="0"/>
              <a:t>task-agnostic</a:t>
            </a:r>
            <a:r>
              <a:rPr lang="en-US" dirty="0"/>
              <a:t>, meaning they can be used reliably for search, clustering, and retrieval.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i="0" dirty="0">
                <a:solidFill>
                  <a:srgbClr val="444444"/>
                </a:solidFill>
                <a:effectLst/>
                <a:latin typeface="IBMPlexSans"/>
              </a:rPr>
              <a:t>Sentence Transformers (</a:t>
            </a:r>
            <a:r>
              <a:rPr lang="en-US" b="0" i="0" dirty="0" err="1">
                <a:solidFill>
                  <a:srgbClr val="444444"/>
                </a:solidFill>
                <a:effectLst/>
                <a:latin typeface="IBMPlexSans"/>
              </a:rPr>
              <a:t>sbert</a:t>
            </a:r>
            <a:r>
              <a:rPr lang="en-US" b="0" i="0" dirty="0">
                <a:solidFill>
                  <a:srgbClr val="444444"/>
                </a:solidFill>
                <a:effectLst/>
                <a:latin typeface="IBMPlexSans"/>
              </a:rPr>
              <a:t>) provides embedding models with a dimension </a:t>
            </a:r>
            <a:r>
              <a:rPr lang="en-US" b="0" i="0" dirty="0">
                <a:solidFill>
                  <a:srgbClr val="444444"/>
                </a:solidFill>
                <a:effectLst/>
                <a:latin typeface="KaTeX_Main"/>
              </a:rPr>
              <a:t>n</a:t>
            </a:r>
            <a:r>
              <a:rPr lang="en-US" b="0" i="0" dirty="0">
                <a:solidFill>
                  <a:srgbClr val="444444"/>
                </a:solidFill>
                <a:effectLst/>
                <a:latin typeface="IBMPlexSans"/>
              </a:rPr>
              <a:t> in the range of 384, 512 and 768, and the models are completely free and open-source. </a:t>
            </a:r>
          </a:p>
          <a:p>
            <a:endParaRPr lang="en-US" dirty="0">
              <a:solidFill>
                <a:srgbClr val="444444"/>
              </a:solidFill>
              <a:latin typeface="IBMPlexSans"/>
            </a:endParaRPr>
          </a:p>
          <a:p>
            <a:r>
              <a:rPr lang="en-US" b="0" i="0" dirty="0">
                <a:solidFill>
                  <a:srgbClr val="444444"/>
                </a:solidFill>
                <a:effectLst/>
                <a:latin typeface="IBMPlexSans"/>
              </a:rPr>
              <a:t>OpenAI and Cohere embeddings, which require a paid API call to generate them, can be considered higher quality due to a dimensionality of a few thousand. One reason it makes sense to use a paid API to generate embeddings is if your data is multilingual (Cohere is known to possess high-quality multilingual embedding models that </a:t>
            </a:r>
            <a:r>
              <a:rPr lang="en-US" b="0" i="0" u="none" strike="noStrike" dirty="0">
                <a:effectLst/>
                <a:latin typeface="IBMPlexSans"/>
                <a:hlinkClick r:id="rId3"/>
              </a:rPr>
              <a:t>are known to perform better</a:t>
            </a:r>
            <a:r>
              <a:rPr lang="en-US" b="0" i="0" dirty="0">
                <a:solidFill>
                  <a:srgbClr val="444444"/>
                </a:solidFill>
                <a:effectLst/>
                <a:latin typeface="IBMPlexSans"/>
              </a:rPr>
              <a:t> than open source variants).</a:t>
            </a:r>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26</a:t>
            </a:fld>
            <a:endParaRPr lang="en-BE"/>
          </a:p>
        </p:txBody>
      </p:sp>
    </p:spTree>
    <p:extLst>
      <p:ext uri="{BB962C8B-B14F-4D97-AF65-F5344CB8AC3E}">
        <p14:creationId xmlns:p14="http://schemas.microsoft.com/office/powerpoint/2010/main" val="238098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A0DF1-8F08-DE35-91F3-288B1D276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D8396-5EED-5A23-70CF-1526E6804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213C2-26D1-8EDA-2A30-ECDCE90CF1BB}"/>
              </a:ext>
            </a:extLst>
          </p:cNvPr>
          <p:cNvSpPr>
            <a:spLocks noGrp="1"/>
          </p:cNvSpPr>
          <p:nvPr>
            <p:ph type="body" idx="1"/>
          </p:nvPr>
        </p:nvSpPr>
        <p:spPr/>
        <p:txBody>
          <a:bodyPr/>
          <a:lstStyle/>
          <a:p>
            <a:r>
              <a:rPr lang="en-US" dirty="0"/>
              <a:t>Natural language is the primary medium through which humans communicate, and we begin acquiring it from infancy. It is therefore natural to aspire to use language as a means of interaction with machines. </a:t>
            </a:r>
            <a:r>
              <a:rPr lang="en-US" i="1" dirty="0"/>
              <a:t>Natural Language Processing (NLP)</a:t>
            </a:r>
            <a:r>
              <a:rPr lang="en-US" dirty="0"/>
              <a:t> refers to the computational processing of human language with the aim of enabling understanding and generation of text. This involves capturing the patterns and structures inherent in language and representing them through statistical and probabilistic models. </a:t>
            </a:r>
          </a:p>
          <a:p>
            <a:endParaRPr lang="en-US" dirty="0"/>
          </a:p>
          <a:p>
            <a:endParaRPr lang="en-US" dirty="0"/>
          </a:p>
        </p:txBody>
      </p:sp>
      <p:sp>
        <p:nvSpPr>
          <p:cNvPr id="4" name="Slide Number Placeholder 3">
            <a:extLst>
              <a:ext uri="{FF2B5EF4-FFF2-40B4-BE49-F238E27FC236}">
                <a16:creationId xmlns:a16="http://schemas.microsoft.com/office/drawing/2014/main" id="{E443B33A-4846-255D-C68F-8FE420A23517}"/>
              </a:ext>
            </a:extLst>
          </p:cNvPr>
          <p:cNvSpPr>
            <a:spLocks noGrp="1"/>
          </p:cNvSpPr>
          <p:nvPr>
            <p:ph type="sldNum" sz="quarter" idx="5"/>
          </p:nvPr>
        </p:nvSpPr>
        <p:spPr/>
        <p:txBody>
          <a:bodyPr/>
          <a:lstStyle/>
          <a:p>
            <a:fld id="{FB1BED02-5B17-F240-BA3D-A18F101907BD}" type="slidenum">
              <a:rPr lang="en-BE" smtClean="0"/>
              <a:t>4</a:t>
            </a:fld>
            <a:endParaRPr lang="en-BE"/>
          </a:p>
        </p:txBody>
      </p:sp>
    </p:spTree>
    <p:extLst>
      <p:ext uri="{BB962C8B-B14F-4D97-AF65-F5344CB8AC3E}">
        <p14:creationId xmlns:p14="http://schemas.microsoft.com/office/powerpoint/2010/main" val="4178190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https://medium.com/@vipra_singh/building-llm-applications-sentence-transformers-part-3-a9e2529f99c1</a:t>
            </a:r>
          </a:p>
          <a:p>
            <a:endParaRPr lang="nl-BE" dirty="0"/>
          </a:p>
          <a:p>
            <a:r>
              <a:rPr lang="nl-BE" dirty="0" err="1"/>
              <a:t>Regression</a:t>
            </a:r>
            <a:r>
              <a:rPr lang="nl-BE" dirty="0"/>
              <a:t>, </a:t>
            </a:r>
            <a:r>
              <a:rPr lang="nl-BE" dirty="0" err="1"/>
              <a:t>could</a:t>
            </a:r>
            <a:r>
              <a:rPr lang="nl-BE" dirty="0"/>
              <a:t> </a:t>
            </a:r>
            <a:r>
              <a:rPr lang="nl-BE" dirty="0" err="1"/>
              <a:t>also</a:t>
            </a:r>
            <a:r>
              <a:rPr lang="nl-BE" dirty="0"/>
              <a:t> </a:t>
            </a:r>
            <a:r>
              <a:rPr lang="nl-BE" dirty="0" err="1"/>
              <a:t>use</a:t>
            </a:r>
            <a:r>
              <a:rPr lang="nl-BE" dirty="0"/>
              <a:t> a triplet </a:t>
            </a:r>
            <a:r>
              <a:rPr lang="nl-BE" dirty="0" err="1"/>
              <a:t>loss</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27</a:t>
            </a:fld>
            <a:endParaRPr lang="en-BE"/>
          </a:p>
        </p:txBody>
      </p:sp>
    </p:spTree>
    <p:extLst>
      <p:ext uri="{BB962C8B-B14F-4D97-AF65-F5344CB8AC3E}">
        <p14:creationId xmlns:p14="http://schemas.microsoft.com/office/powerpoint/2010/main" val="1272820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https://blog.ml6.eu/decoding-sentence-encoders-37e63244ae00</a:t>
            </a:r>
          </a:p>
          <a:p>
            <a:endParaRPr lang="nl-BE" dirty="0"/>
          </a:p>
          <a:p>
            <a:r>
              <a:rPr lang="en-US" dirty="0"/>
              <a:t>Two sentences can be </a:t>
            </a:r>
            <a:r>
              <a:rPr lang="en-US" i="1" dirty="0"/>
              <a:t>similar</a:t>
            </a:r>
            <a:r>
              <a:rPr lang="en-US" dirty="0"/>
              <a:t> in multiple ways — for example:</a:t>
            </a:r>
          </a:p>
          <a:p>
            <a:r>
              <a:rPr lang="en-US" b="1" dirty="0"/>
              <a:t>Topical similarity:</a:t>
            </a:r>
            <a:r>
              <a:rPr lang="en-US" dirty="0"/>
              <a:t> they discuss the same subject.</a:t>
            </a:r>
            <a:br>
              <a:rPr lang="en-US" dirty="0"/>
            </a:br>
            <a:r>
              <a:rPr lang="en-US" dirty="0"/>
              <a:t>→ </a:t>
            </a:r>
            <a:r>
              <a:rPr lang="en-US" i="1" dirty="0"/>
              <a:t>“Cats are great pets.”</a:t>
            </a:r>
            <a:r>
              <a:rPr lang="en-US" dirty="0"/>
              <a:t> / </a:t>
            </a:r>
            <a:r>
              <a:rPr lang="en-US" i="1" dirty="0"/>
              <a:t>“Dogs make wonderful companions.”</a:t>
            </a:r>
            <a:endParaRPr lang="en-US" dirty="0"/>
          </a:p>
          <a:p>
            <a:r>
              <a:rPr lang="en-US" b="1" dirty="0"/>
              <a:t>Sentiment similarity:</a:t>
            </a:r>
            <a:r>
              <a:rPr lang="en-US" dirty="0"/>
              <a:t> they express the same attitude or emotion.</a:t>
            </a:r>
            <a:br>
              <a:rPr lang="en-US" dirty="0"/>
            </a:br>
            <a:r>
              <a:rPr lang="en-US" dirty="0"/>
              <a:t>→ </a:t>
            </a:r>
            <a:r>
              <a:rPr lang="en-US" i="1" dirty="0"/>
              <a:t>“I love this movie.”</a:t>
            </a:r>
            <a:r>
              <a:rPr lang="en-US" dirty="0"/>
              <a:t> / </a:t>
            </a:r>
            <a:r>
              <a:rPr lang="en-US" i="1" dirty="0"/>
              <a:t>“That film was fantastic.”</a:t>
            </a:r>
            <a:endParaRPr lang="en-US" dirty="0"/>
          </a:p>
          <a:p>
            <a:r>
              <a:rPr lang="en-US" b="1" dirty="0"/>
              <a:t>Stylistic or syntactic similarity:</a:t>
            </a:r>
            <a:r>
              <a:rPr lang="en-US" dirty="0"/>
              <a:t> they use similar phrasing or grammar.</a:t>
            </a:r>
            <a:br>
              <a:rPr lang="en-US" dirty="0"/>
            </a:br>
            <a:r>
              <a:rPr lang="en-US" dirty="0"/>
              <a:t>→ </a:t>
            </a:r>
            <a:r>
              <a:rPr lang="en-US" i="1" dirty="0"/>
              <a:t>“The experiment was successful.”</a:t>
            </a:r>
            <a:r>
              <a:rPr lang="en-US" dirty="0"/>
              <a:t> / </a:t>
            </a:r>
            <a:r>
              <a:rPr lang="en-US" i="1" dirty="0"/>
              <a:t>“The project was completed successfully.”</a:t>
            </a:r>
            <a:endParaRPr lang="en-US" dirty="0"/>
          </a:p>
          <a:p>
            <a:r>
              <a:rPr lang="en-US" b="1" dirty="0"/>
              <a:t>Functional or pragmatic similarity:</a:t>
            </a:r>
            <a:r>
              <a:rPr lang="en-US" dirty="0"/>
              <a:t> they serve the same communicative purpose.</a:t>
            </a:r>
            <a:br>
              <a:rPr lang="en-US" dirty="0"/>
            </a:br>
            <a:r>
              <a:rPr lang="en-US" dirty="0"/>
              <a:t>→ </a:t>
            </a:r>
            <a:r>
              <a:rPr lang="en-US" i="1" dirty="0"/>
              <a:t>“Can you pass the salt?”</a:t>
            </a:r>
            <a:r>
              <a:rPr lang="en-US" dirty="0"/>
              <a:t> / </a:t>
            </a:r>
            <a:r>
              <a:rPr lang="en-US" i="1" dirty="0"/>
              <a:t>“Would you hand me the salt?”</a:t>
            </a:r>
            <a:endParaRPr lang="en-US" dirty="0"/>
          </a:p>
          <a:p>
            <a:br>
              <a:rPr lang="en-US" dirty="0"/>
            </a:br>
            <a:r>
              <a:rPr lang="en-US" dirty="0"/>
              <a:t>Different embedding models may emphasize different kinds of similarity some capture </a:t>
            </a:r>
            <a:r>
              <a:rPr lang="en-US" i="1" dirty="0"/>
              <a:t>topic</a:t>
            </a:r>
            <a:r>
              <a:rPr lang="en-US" dirty="0"/>
              <a:t> better, others capture </a:t>
            </a:r>
            <a:r>
              <a:rPr lang="en-US" i="1" dirty="0"/>
              <a:t>sentiment</a:t>
            </a:r>
            <a:r>
              <a:rPr lang="en-US" dirty="0"/>
              <a:t> or </a:t>
            </a:r>
            <a:r>
              <a:rPr lang="en-US" i="1" dirty="0"/>
              <a:t>paraphrasing</a:t>
            </a:r>
            <a:r>
              <a:rPr lang="en-US" dirty="0"/>
              <a:t>.</a:t>
            </a:r>
            <a:br>
              <a:rPr lang="en-US" dirty="0"/>
            </a:br>
            <a:r>
              <a:rPr lang="en-US" dirty="0"/>
              <a:t>When building systems like RAG or search, you usually want </a:t>
            </a:r>
            <a:r>
              <a:rPr lang="en-US" b="1" dirty="0"/>
              <a:t>semantic or topical similarity</a:t>
            </a:r>
            <a:r>
              <a:rPr lang="en-US" dirty="0"/>
              <a:t> — sentences about the </a:t>
            </a:r>
            <a:r>
              <a:rPr lang="en-US" i="1" dirty="0"/>
              <a:t>same concept</a:t>
            </a:r>
            <a:r>
              <a:rPr lang="en-US" dirty="0"/>
              <a:t>, not necessarily those with the same tone or structure.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28</a:t>
            </a:fld>
            <a:endParaRPr lang="en-BE"/>
          </a:p>
        </p:txBody>
      </p:sp>
    </p:spTree>
    <p:extLst>
      <p:ext uri="{BB962C8B-B14F-4D97-AF65-F5344CB8AC3E}">
        <p14:creationId xmlns:p14="http://schemas.microsoft.com/office/powerpoint/2010/main" val="75039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Attention mechanism </a:t>
            </a:r>
            <a:r>
              <a:rPr lang="en-US" sz="1200" b="0" i="0" u="none" strike="noStrike" kern="1200" dirty="0">
                <a:solidFill>
                  <a:schemeClr val="tx1"/>
                </a:solidFill>
                <a:effectLst/>
                <a:latin typeface="+mn-lt"/>
                <a:ea typeface="+mn-ea"/>
                <a:cs typeface="+mn-cs"/>
              </a:rPr>
              <a:t>in neural networks is an attempt to implement the same action of selectively concentrating on a few relevant features while ignoring others</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Different word relations can be captured, </a:t>
            </a:r>
            <a:r>
              <a:rPr lang="en-US" dirty="0" err="1"/>
              <a:t>e.g</a:t>
            </a:r>
            <a:r>
              <a:rPr lang="en-US" dirty="0"/>
              <a:t> object of a verb, adjective of a noun</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dirty="0"/>
              <a:t>Early layers capture </a:t>
            </a:r>
            <a:r>
              <a:rPr lang="en-US" b="1" dirty="0"/>
              <a:t>surface-level or syntactic features</a:t>
            </a:r>
            <a:r>
              <a:rPr lang="en-US" dirty="0"/>
              <a:t> (like word forms, positions, and grammar).</a:t>
            </a:r>
          </a:p>
          <a:p>
            <a:r>
              <a:rPr lang="en-US" dirty="0"/>
              <a:t>Middle layers encode </a:t>
            </a:r>
            <a:r>
              <a:rPr lang="en-US" b="1" dirty="0"/>
              <a:t>contextual and relational meaning</a:t>
            </a:r>
            <a:r>
              <a:rPr lang="en-US" dirty="0"/>
              <a:t> (which words depend on each other, sentence structure).</a:t>
            </a:r>
          </a:p>
          <a:p>
            <a:r>
              <a:rPr lang="en-US" dirty="0"/>
              <a:t>Deeper layers represent </a:t>
            </a:r>
            <a:r>
              <a:rPr lang="en-US" b="1" dirty="0"/>
              <a:t>abstract semantics and task-specific meaning</a:t>
            </a:r>
            <a:r>
              <a:rPr lang="en-US" dirty="0"/>
              <a:t> (intent, tone, topic, reasoning patterns).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b="0" dirty="0">
              <a:effectLst/>
            </a:endParaRPr>
          </a:p>
          <a:p>
            <a:pPr rtl="0" fontAlgn="base"/>
            <a:r>
              <a:rPr lang="en-US" sz="1200" b="0" i="0" u="none" strike="noStrike" kern="1200" dirty="0">
                <a:solidFill>
                  <a:schemeClr val="tx1"/>
                </a:solidFill>
                <a:effectLst/>
                <a:latin typeface="+mn-lt"/>
                <a:ea typeface="+mn-ea"/>
                <a:cs typeface="+mn-cs"/>
              </a:rPr>
              <a:t>Lower level layers learn </a:t>
            </a:r>
            <a:r>
              <a:rPr lang="en-US" sz="1200" b="1" i="0" u="none" strike="noStrike" kern="1200" dirty="0">
                <a:solidFill>
                  <a:schemeClr val="tx1"/>
                </a:solidFill>
                <a:effectLst/>
                <a:latin typeface="+mn-lt"/>
                <a:ea typeface="+mn-ea"/>
                <a:cs typeface="+mn-cs"/>
              </a:rPr>
              <a:t>low-level word features</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e.g., recognition of </a:t>
            </a:r>
            <a:r>
              <a:rPr lang="en-US" sz="1200" b="0" i="0" u="none" strike="noStrike" kern="1200" dirty="0" err="1">
                <a:solidFill>
                  <a:schemeClr val="tx1"/>
                </a:solidFill>
                <a:effectLst/>
                <a:latin typeface="+mn-lt"/>
                <a:ea typeface="+mn-ea"/>
                <a:cs typeface="+mn-cs"/>
              </a:rPr>
              <a:t>subwords</a:t>
            </a:r>
            <a:r>
              <a:rPr lang="en-US" sz="1200" b="0" i="0" u="none" strike="noStrike" kern="1200" dirty="0">
                <a:solidFill>
                  <a:schemeClr val="tx1"/>
                </a:solidFill>
                <a:effectLst/>
                <a:latin typeface="+mn-lt"/>
                <a:ea typeface="+mn-ea"/>
                <a:cs typeface="+mn-cs"/>
              </a:rPr>
              <a:t> such as “-</a:t>
            </a:r>
            <a:r>
              <a:rPr lang="en-US" sz="1200" b="0" i="0" u="none" strike="noStrike" kern="1200" dirty="0" err="1">
                <a:solidFill>
                  <a:schemeClr val="tx1"/>
                </a:solidFill>
                <a:effectLst/>
                <a:latin typeface="+mn-lt"/>
                <a:ea typeface="+mn-ea"/>
                <a:cs typeface="+mn-cs"/>
              </a:rPr>
              <a:t>ing</a:t>
            </a:r>
            <a:r>
              <a:rPr lang="en-US" sz="1200" b="0" i="0" u="none" strike="noStrike" kern="1200" dirty="0">
                <a:solidFill>
                  <a:schemeClr val="tx1"/>
                </a:solidFill>
                <a:effectLst/>
                <a:latin typeface="+mn-lt"/>
                <a:ea typeface="+mn-ea"/>
                <a:cs typeface="+mn-cs"/>
              </a:rPr>
              <a:t>” or “un-”,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part-of-speech tagging such as noun, verb, adjective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Higher level layers learn </a:t>
            </a:r>
            <a:r>
              <a:rPr lang="en-US" sz="1200" b="1" i="0" u="none" strike="noStrike" kern="1200" dirty="0">
                <a:solidFill>
                  <a:schemeClr val="tx1"/>
                </a:solidFill>
                <a:effectLst/>
                <a:latin typeface="+mn-lt"/>
                <a:ea typeface="+mn-ea"/>
                <a:cs typeface="+mn-cs"/>
              </a:rPr>
              <a:t>high-level word features</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e.g., word meaning depending on context,</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long-range dependencies, metaphors, abstract concepts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With multi-head self-attention an LLM learns word features that are suitable for a wide variety of NLP tasks</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29</a:t>
            </a:fld>
            <a:endParaRPr lang="en-BE"/>
          </a:p>
        </p:txBody>
      </p:sp>
    </p:spTree>
    <p:extLst>
      <p:ext uri="{BB962C8B-B14F-4D97-AF65-F5344CB8AC3E}">
        <p14:creationId xmlns:p14="http://schemas.microsoft.com/office/powerpoint/2010/main" val="381438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latin typeface="+mn-lt"/>
                <a:ea typeface="+mn-ea"/>
                <a:cs typeface="+mn-cs"/>
              </a:rPr>
              <a:t>These models learn universal linguistic and semantic patterns: syntax, meaning, reasoning, discourse</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30</a:t>
            </a:fld>
            <a:endParaRPr lang="en-BE"/>
          </a:p>
        </p:txBody>
      </p:sp>
    </p:spTree>
    <p:extLst>
      <p:ext uri="{BB962C8B-B14F-4D97-AF65-F5344CB8AC3E}">
        <p14:creationId xmlns:p14="http://schemas.microsoft.com/office/powerpoint/2010/main" val="4279158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https://klu.ai/glossary/large-language-model</a:t>
            </a:r>
          </a:p>
        </p:txBody>
      </p:sp>
      <p:sp>
        <p:nvSpPr>
          <p:cNvPr id="4" name="Slide Number Placeholder 3"/>
          <p:cNvSpPr>
            <a:spLocks noGrp="1"/>
          </p:cNvSpPr>
          <p:nvPr>
            <p:ph type="sldNum" sz="quarter" idx="5"/>
          </p:nvPr>
        </p:nvSpPr>
        <p:spPr/>
        <p:txBody>
          <a:bodyPr/>
          <a:lstStyle/>
          <a:p>
            <a:fld id="{FB1BED02-5B17-F240-BA3D-A18F101907BD}" type="slidenum">
              <a:rPr lang="en-BE" smtClean="0"/>
              <a:t>31</a:t>
            </a:fld>
            <a:endParaRPr lang="en-BE"/>
          </a:p>
        </p:txBody>
      </p:sp>
    </p:spTree>
    <p:extLst>
      <p:ext uri="{BB962C8B-B14F-4D97-AF65-F5344CB8AC3E}">
        <p14:creationId xmlns:p14="http://schemas.microsoft.com/office/powerpoint/2010/main" val="699490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https://informationisbeautiful.net/visualizations/the-rise-of-generative-ai-large-language-models-llms-like-chatgpt/</a:t>
            </a:r>
          </a:p>
        </p:txBody>
      </p:sp>
      <p:sp>
        <p:nvSpPr>
          <p:cNvPr id="4" name="Slide Number Placeholder 3"/>
          <p:cNvSpPr>
            <a:spLocks noGrp="1"/>
          </p:cNvSpPr>
          <p:nvPr>
            <p:ph type="sldNum" sz="quarter" idx="5"/>
          </p:nvPr>
        </p:nvSpPr>
        <p:spPr/>
        <p:txBody>
          <a:bodyPr/>
          <a:lstStyle/>
          <a:p>
            <a:fld id="{FB1BED02-5B17-F240-BA3D-A18F101907BD}" type="slidenum">
              <a:rPr lang="en-BE" smtClean="0"/>
              <a:t>33</a:t>
            </a:fld>
            <a:endParaRPr lang="en-BE"/>
          </a:p>
        </p:txBody>
      </p:sp>
    </p:spTree>
    <p:extLst>
      <p:ext uri="{BB962C8B-B14F-4D97-AF65-F5344CB8AC3E}">
        <p14:creationId xmlns:p14="http://schemas.microsoft.com/office/powerpoint/2010/main" val="202788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OpenAI API</a:t>
            </a:r>
            <a:r>
              <a:rPr lang="en-US" dirty="0"/>
              <a:t> is the </a:t>
            </a:r>
            <a:r>
              <a:rPr lang="en-US" i="1" dirty="0"/>
              <a:t>original standard interface</a:t>
            </a:r>
            <a:r>
              <a:rPr lang="en-US" dirty="0"/>
              <a:t> for using LLMs,</a:t>
            </a:r>
            <a:br>
              <a:rPr lang="en-US" dirty="0"/>
            </a:br>
            <a:r>
              <a:rPr lang="en-US" dirty="0"/>
              <a:t>while the </a:t>
            </a:r>
            <a:r>
              <a:rPr lang="en-US" b="1" dirty="0" err="1"/>
              <a:t>Groq</a:t>
            </a:r>
            <a:r>
              <a:rPr lang="en-US" b="1" dirty="0"/>
              <a:t> OpenAI API</a:t>
            </a:r>
            <a:r>
              <a:rPr lang="en-US" dirty="0"/>
              <a:t> is a </a:t>
            </a:r>
            <a:r>
              <a:rPr lang="en-US" i="1" dirty="0"/>
              <a:t>compatible version</a:t>
            </a:r>
            <a:r>
              <a:rPr lang="en-US" dirty="0"/>
              <a:t> that lets you run </a:t>
            </a:r>
            <a:r>
              <a:rPr lang="en-US" b="1" dirty="0"/>
              <a:t>open-source LLMs extremely fast</a:t>
            </a:r>
            <a:r>
              <a:rPr lang="en-US" dirty="0"/>
              <a:t> on </a:t>
            </a:r>
            <a:r>
              <a:rPr lang="en-US" dirty="0" err="1"/>
              <a:t>Groq</a:t>
            </a:r>
            <a:r>
              <a:rPr lang="en-US" dirty="0"/>
              <a:t> hardware.</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35</a:t>
            </a:fld>
            <a:endParaRPr lang="en-BE"/>
          </a:p>
        </p:txBody>
      </p:sp>
    </p:spTree>
    <p:extLst>
      <p:ext uri="{BB962C8B-B14F-4D97-AF65-F5344CB8AC3E}">
        <p14:creationId xmlns:p14="http://schemas.microsoft.com/office/powerpoint/2010/main" val="1942488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https://www.linkedin.com/pulse/7-key-llm-parameters-everyone-designing-prompts-should-kimothi-rjcmc/</a:t>
            </a:r>
          </a:p>
        </p:txBody>
      </p:sp>
      <p:sp>
        <p:nvSpPr>
          <p:cNvPr id="4" name="Slide Number Placeholder 3"/>
          <p:cNvSpPr>
            <a:spLocks noGrp="1"/>
          </p:cNvSpPr>
          <p:nvPr>
            <p:ph type="sldNum" sz="quarter" idx="5"/>
          </p:nvPr>
        </p:nvSpPr>
        <p:spPr/>
        <p:txBody>
          <a:bodyPr/>
          <a:lstStyle/>
          <a:p>
            <a:fld id="{FB1BED02-5B17-F240-BA3D-A18F101907BD}" type="slidenum">
              <a:rPr lang="en-BE" smtClean="0"/>
              <a:t>36</a:t>
            </a:fld>
            <a:endParaRPr lang="en-BE"/>
          </a:p>
        </p:txBody>
      </p:sp>
    </p:spTree>
    <p:extLst>
      <p:ext uri="{BB962C8B-B14F-4D97-AF65-F5344CB8AC3E}">
        <p14:creationId xmlns:p14="http://schemas.microsoft.com/office/powerpoint/2010/main" val="3231048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https://prompt.16x.engineer/blog/chatgpt-context-window-token-limit</a:t>
            </a:r>
          </a:p>
          <a:p>
            <a:r>
              <a:rPr lang="en-US" dirty="0"/>
              <a:t>https://www.techtarget.com/whatis/definition/context-window</a:t>
            </a:r>
          </a:p>
          <a:p>
            <a:endParaRPr lang="en-US" dirty="0"/>
          </a:p>
          <a:p>
            <a:r>
              <a:rPr lang="en-US" dirty="0"/>
              <a:t>The </a:t>
            </a:r>
            <a:r>
              <a:rPr lang="en-US" b="1" dirty="0"/>
              <a:t>context window</a:t>
            </a:r>
            <a:r>
              <a:rPr lang="en-US" dirty="0"/>
              <a:t> is the </a:t>
            </a:r>
            <a:r>
              <a:rPr lang="en-US" b="1" dirty="0"/>
              <a:t>maximum amount of text (in tokens)</a:t>
            </a:r>
            <a:r>
              <a:rPr lang="en-US" dirty="0"/>
              <a:t> the model can consider at once — including the prompt </a:t>
            </a:r>
            <a:r>
              <a:rPr lang="en-US" i="1" dirty="0"/>
              <a:t>and</a:t>
            </a:r>
            <a:r>
              <a:rPr lang="en-US" dirty="0"/>
              <a:t> its own generated output. Within this window, the model keeps track of the conversation and relationships between words. If the input + output exceed the window size, the </a:t>
            </a:r>
            <a:r>
              <a:rPr lang="en-US" b="1" dirty="0"/>
              <a:t>oldest tokens drop out</a:t>
            </a:r>
            <a:r>
              <a:rPr lang="en-US" dirty="0"/>
              <a:t> — the model “forgets” them.</a:t>
            </a:r>
          </a:p>
        </p:txBody>
      </p:sp>
      <p:sp>
        <p:nvSpPr>
          <p:cNvPr id="4" name="Slide Number Placeholder 3"/>
          <p:cNvSpPr>
            <a:spLocks noGrp="1"/>
          </p:cNvSpPr>
          <p:nvPr>
            <p:ph type="sldNum" sz="quarter" idx="5"/>
          </p:nvPr>
        </p:nvSpPr>
        <p:spPr/>
        <p:txBody>
          <a:bodyPr/>
          <a:lstStyle/>
          <a:p>
            <a:fld id="{FB1BED02-5B17-F240-BA3D-A18F101907BD}" type="slidenum">
              <a:rPr lang="en-BE" smtClean="0"/>
              <a:t>37</a:t>
            </a:fld>
            <a:endParaRPr lang="en-BE"/>
          </a:p>
        </p:txBody>
      </p:sp>
    </p:spTree>
    <p:extLst>
      <p:ext uri="{BB962C8B-B14F-4D97-AF65-F5344CB8AC3E}">
        <p14:creationId xmlns:p14="http://schemas.microsoft.com/office/powerpoint/2010/main" val="1248607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GPT‑4 Turbo (16K </a:t>
            </a:r>
            <a:r>
              <a:rPr lang="nl-BE" dirty="0" err="1"/>
              <a:t>version</a:t>
            </a:r>
            <a:r>
              <a:rPr lang="nl-BE" dirty="0"/>
              <a:t>) =16,000 tokens: ~12,000 </a:t>
            </a:r>
            <a:r>
              <a:rPr lang="nl-BE" dirty="0" err="1"/>
              <a:t>words</a:t>
            </a:r>
            <a:r>
              <a:rPr lang="nl-BE" dirty="0"/>
              <a:t>, ~24 pages </a:t>
            </a:r>
          </a:p>
          <a:p>
            <a:r>
              <a:rPr lang="nl-BE" dirty="0"/>
              <a:t>Claude 2 (</a:t>
            </a:r>
            <a:r>
              <a:rPr lang="nl-BE" dirty="0" err="1"/>
              <a:t>and</a:t>
            </a:r>
            <a:r>
              <a:rPr lang="nl-BE" dirty="0"/>
              <a:t> </a:t>
            </a:r>
            <a:r>
              <a:rPr lang="nl-BE" dirty="0" err="1"/>
              <a:t>other</a:t>
            </a:r>
            <a:r>
              <a:rPr lang="nl-BE" dirty="0"/>
              <a:t> Claude 200k-token </a:t>
            </a:r>
            <a:r>
              <a:rPr lang="nl-BE" dirty="0" err="1"/>
              <a:t>models</a:t>
            </a:r>
            <a:r>
              <a:rPr lang="nl-BE" dirty="0"/>
              <a:t>) = 200,000 tokens: ~150k </a:t>
            </a:r>
            <a:r>
              <a:rPr lang="nl-BE" dirty="0" err="1"/>
              <a:t>words</a:t>
            </a:r>
            <a:r>
              <a:rPr lang="nl-BE" dirty="0"/>
              <a:t>, ~300 pages</a:t>
            </a:r>
          </a:p>
        </p:txBody>
      </p:sp>
      <p:sp>
        <p:nvSpPr>
          <p:cNvPr id="4" name="Slide Number Placeholder 3"/>
          <p:cNvSpPr>
            <a:spLocks noGrp="1"/>
          </p:cNvSpPr>
          <p:nvPr>
            <p:ph type="sldNum" sz="quarter" idx="5"/>
          </p:nvPr>
        </p:nvSpPr>
        <p:spPr/>
        <p:txBody>
          <a:bodyPr/>
          <a:lstStyle/>
          <a:p>
            <a:fld id="{FB1BED02-5B17-F240-BA3D-A18F101907BD}" type="slidenum">
              <a:rPr lang="en-BE" smtClean="0"/>
              <a:t>38</a:t>
            </a:fld>
            <a:endParaRPr lang="en-BE"/>
          </a:p>
        </p:txBody>
      </p:sp>
    </p:spTree>
    <p:extLst>
      <p:ext uri="{BB962C8B-B14F-4D97-AF65-F5344CB8AC3E}">
        <p14:creationId xmlns:p14="http://schemas.microsoft.com/office/powerpoint/2010/main" val="1401747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advances in </a:t>
            </a:r>
            <a:r>
              <a:rPr lang="en-US" i="1" dirty="0"/>
              <a:t>agentic AI</a:t>
            </a:r>
            <a:r>
              <a:rPr lang="en-US" dirty="0"/>
              <a:t> have brought us closer to this goal, allowing language to serve as a powerful and intuitive interface between humans and machines. However, while such systems can model and respond to language with impressive fluency, they do not yet possess true understanding or grounded meaning in the human sense. Thus, although we have achieved language as an effective interface, the deeper cognitive and semantic comprehension of natural language remains an open challenge.</a:t>
            </a:r>
          </a:p>
        </p:txBody>
      </p:sp>
      <p:sp>
        <p:nvSpPr>
          <p:cNvPr id="4" name="Slide Number Placeholder 3"/>
          <p:cNvSpPr>
            <a:spLocks noGrp="1"/>
          </p:cNvSpPr>
          <p:nvPr>
            <p:ph type="sldNum" sz="quarter" idx="5"/>
          </p:nvPr>
        </p:nvSpPr>
        <p:spPr/>
        <p:txBody>
          <a:bodyPr/>
          <a:lstStyle/>
          <a:p>
            <a:fld id="{FB1BED02-5B17-F240-BA3D-A18F101907BD}" type="slidenum">
              <a:rPr lang="en-BE" smtClean="0"/>
              <a:t>5</a:t>
            </a:fld>
            <a:endParaRPr lang="en-BE"/>
          </a:p>
        </p:txBody>
      </p:sp>
    </p:spTree>
    <p:extLst>
      <p:ext uri="{BB962C8B-B14F-4D97-AF65-F5344CB8AC3E}">
        <p14:creationId xmlns:p14="http://schemas.microsoft.com/office/powerpoint/2010/main" val="395960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Max tokens</a:t>
            </a:r>
            <a:r>
              <a:rPr lang="en-US" dirty="0"/>
              <a:t> is the </a:t>
            </a:r>
            <a:r>
              <a:rPr lang="en-US" b="1" dirty="0"/>
              <a:t>limit on how much text the model is allowed to generate</a:t>
            </a:r>
            <a:r>
              <a:rPr lang="en-US" dirty="0"/>
              <a:t> in one response.</a:t>
            </a:r>
          </a:p>
          <a:p>
            <a:r>
              <a:rPr lang="en-US" dirty="0"/>
              <a:t>It’s part of the total context window: </a:t>
            </a:r>
            <a:r>
              <a:rPr lang="en-US" i="1" dirty="0"/>
              <a:t>prompt tokens + output tokens ≤ context window size</a:t>
            </a:r>
            <a:endParaRPr lang="en-US" dirty="0"/>
          </a:p>
          <a:p>
            <a:r>
              <a:rPr lang="en-US" dirty="0"/>
              <a:t>Setting a higher max token limit allows for longer answers, but if the prompt is already long, the available space for output shrinks.</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39</a:t>
            </a:fld>
            <a:endParaRPr lang="en-BE"/>
          </a:p>
        </p:txBody>
      </p:sp>
    </p:spTree>
    <p:extLst>
      <p:ext uri="{BB962C8B-B14F-4D97-AF65-F5344CB8AC3E}">
        <p14:creationId xmlns:p14="http://schemas.microsoft.com/office/powerpoint/2010/main" val="56890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https://www.bighummingbird.com/blogs/llm-hyperparameter</a:t>
            </a:r>
          </a:p>
          <a:p>
            <a:endParaRPr lang="en-US" dirty="0"/>
          </a:p>
          <a:p>
            <a:r>
              <a:rPr lang="en-US" b="1" dirty="0"/>
              <a:t>Temperature</a:t>
            </a:r>
            <a:r>
              <a:rPr lang="en-US" dirty="0"/>
              <a:t> controls the </a:t>
            </a:r>
            <a:r>
              <a:rPr lang="en-US" b="1" dirty="0"/>
              <a:t>randomness of word choice</a:t>
            </a:r>
            <a:r>
              <a:rPr lang="en-US" dirty="0"/>
              <a:t> when the model generates text.</a:t>
            </a:r>
          </a:p>
          <a:p>
            <a:r>
              <a:rPr lang="en-US" dirty="0"/>
              <a:t>Mathematically, it scales the probabilities of the next token — but conceptually, it changes </a:t>
            </a:r>
            <a:r>
              <a:rPr lang="en-US" i="1" dirty="0"/>
              <a:t>creativity vs. consistency</a:t>
            </a:r>
            <a:r>
              <a:rPr lang="en-US" dirty="0"/>
              <a:t>.</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40</a:t>
            </a:fld>
            <a:endParaRPr lang="en-BE"/>
          </a:p>
        </p:txBody>
      </p:sp>
    </p:spTree>
    <p:extLst>
      <p:ext uri="{BB962C8B-B14F-4D97-AF65-F5344CB8AC3E}">
        <p14:creationId xmlns:p14="http://schemas.microsoft.com/office/powerpoint/2010/main" val="2022993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https://www.nlplanet.org/course-practical-nlp/01-intro-to-nlp/02-nlp-tasks</a:t>
            </a:r>
          </a:p>
          <a:p>
            <a:endParaRPr lang="nl-BE" dirty="0"/>
          </a:p>
          <a:p>
            <a:r>
              <a:rPr lang="nl-BE" dirty="0" err="1"/>
              <a:t>Overview</a:t>
            </a:r>
            <a:r>
              <a:rPr lang="nl-BE" dirty="0"/>
              <a:t> of downstream NLP </a:t>
            </a:r>
            <a:r>
              <a:rPr lang="nl-BE" dirty="0" err="1"/>
              <a:t>tasks</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42</a:t>
            </a:fld>
            <a:endParaRPr lang="en-BE"/>
          </a:p>
        </p:txBody>
      </p:sp>
    </p:spTree>
    <p:extLst>
      <p:ext uri="{BB962C8B-B14F-4D97-AF65-F5344CB8AC3E}">
        <p14:creationId xmlns:p14="http://schemas.microsoft.com/office/powerpoint/2010/main" val="3700825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Fine-Tuning — “Teach it the specific task”</a:t>
            </a:r>
          </a:p>
          <a:p>
            <a:r>
              <a:rPr lang="en-US" b="1" dirty="0"/>
              <a:t>Definition:</a:t>
            </a:r>
            <a:r>
              <a:rPr lang="en-US" dirty="0"/>
              <a:t> Continue training the pre-trained model on a </a:t>
            </a:r>
            <a:r>
              <a:rPr lang="en-US" i="1" dirty="0"/>
              <a:t>smaller, task-specific dataset</a:t>
            </a:r>
            <a:r>
              <a:rPr lang="en-US" dirty="0"/>
              <a:t>.</a:t>
            </a:r>
          </a:p>
          <a:p>
            <a:r>
              <a:rPr lang="en-US" dirty="0"/>
              <a:t>The model’s internal parameters are updated so it adapts to the new task</a:t>
            </a:r>
          </a:p>
          <a:p>
            <a:r>
              <a:rPr lang="en-US" dirty="0"/>
              <a:t>Requires labeled data and compute but yields high performance.</a:t>
            </a:r>
          </a:p>
        </p:txBody>
      </p:sp>
      <p:sp>
        <p:nvSpPr>
          <p:cNvPr id="4" name="Slide Number Placeholder 3"/>
          <p:cNvSpPr>
            <a:spLocks noGrp="1"/>
          </p:cNvSpPr>
          <p:nvPr>
            <p:ph type="sldNum" sz="quarter" idx="5"/>
          </p:nvPr>
        </p:nvSpPr>
        <p:spPr/>
        <p:txBody>
          <a:bodyPr/>
          <a:lstStyle/>
          <a:p>
            <a:fld id="{FB1BED02-5B17-F240-BA3D-A18F101907BD}" type="slidenum">
              <a:rPr lang="en-BE" smtClean="0"/>
              <a:t>43</a:t>
            </a:fld>
            <a:endParaRPr lang="en-BE"/>
          </a:p>
        </p:txBody>
      </p:sp>
    </p:spTree>
    <p:extLst>
      <p:ext uri="{BB962C8B-B14F-4D97-AF65-F5344CB8AC3E}">
        <p14:creationId xmlns:p14="http://schemas.microsoft.com/office/powerpoint/2010/main" val="3939726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3A79F-A9BB-7D4F-A534-35AF8EB65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AE652-9997-F82E-EA45-66331D9D3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92C53-83B9-71B3-C33F-D849053CC05C}"/>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BD696EF8-1DC6-37FA-7DA9-71E73240CB92}"/>
              </a:ext>
            </a:extLst>
          </p:cNvPr>
          <p:cNvSpPr>
            <a:spLocks noGrp="1"/>
          </p:cNvSpPr>
          <p:nvPr>
            <p:ph type="sldNum" sz="quarter" idx="5"/>
          </p:nvPr>
        </p:nvSpPr>
        <p:spPr/>
        <p:txBody>
          <a:bodyPr/>
          <a:lstStyle/>
          <a:p>
            <a:fld id="{FB1BED02-5B17-F240-BA3D-A18F101907BD}" type="slidenum">
              <a:rPr lang="en-BE" smtClean="0"/>
              <a:t>44</a:t>
            </a:fld>
            <a:endParaRPr lang="en-BE"/>
          </a:p>
        </p:txBody>
      </p:sp>
    </p:spTree>
    <p:extLst>
      <p:ext uri="{BB962C8B-B14F-4D97-AF65-F5344CB8AC3E}">
        <p14:creationId xmlns:p14="http://schemas.microsoft.com/office/powerpoint/2010/main" val="2390988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Feature-Based (or Embedding-based) — “Use it as a feature extractor”</a:t>
            </a:r>
          </a:p>
          <a:p>
            <a:r>
              <a:rPr lang="en-US" b="1" dirty="0"/>
              <a:t>Definition:</a:t>
            </a:r>
            <a:r>
              <a:rPr lang="en-US" dirty="0"/>
              <a:t> Use the LM’s internal representations (embeddings) as </a:t>
            </a:r>
            <a:r>
              <a:rPr lang="en-US" b="1" dirty="0"/>
              <a:t>features</a:t>
            </a:r>
            <a:r>
              <a:rPr lang="en-US" dirty="0"/>
              <a:t> for another model, without changing the LM’s weights.</a:t>
            </a:r>
          </a:p>
          <a:p>
            <a:r>
              <a:rPr lang="en-US" dirty="0"/>
              <a:t>You “freeze” the LM and feed its outputs into a smaller classifier (e.g., logistic regression, MLP, SVM).</a:t>
            </a:r>
          </a:p>
          <a:p>
            <a:r>
              <a:rPr lang="en-US" dirty="0"/>
              <a:t>Useful when you have limited resources  because you can use a smaller model</a:t>
            </a:r>
          </a:p>
          <a:p>
            <a:r>
              <a:rPr lang="en-US" b="1" dirty="0"/>
              <a:t>Example: </a:t>
            </a:r>
            <a:r>
              <a:rPr lang="en-US" dirty="0"/>
              <a:t>Extract sentence embeddings from BERT → train a simple classifier on top for spam detection.</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45</a:t>
            </a:fld>
            <a:endParaRPr lang="en-BE"/>
          </a:p>
        </p:txBody>
      </p:sp>
    </p:spTree>
    <p:extLst>
      <p:ext uri="{BB962C8B-B14F-4D97-AF65-F5344CB8AC3E}">
        <p14:creationId xmlns:p14="http://schemas.microsoft.com/office/powerpoint/2010/main" val="1069005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Prompting — “Ask it to do the task in natural language”</a:t>
            </a:r>
          </a:p>
          <a:p>
            <a:r>
              <a:rPr lang="en-US" b="1" dirty="0"/>
              <a:t>Definition:</a:t>
            </a:r>
            <a:r>
              <a:rPr lang="en-US" dirty="0"/>
              <a:t> No retraining — you simply phrase your task as a </a:t>
            </a:r>
            <a:r>
              <a:rPr lang="en-US" b="1" dirty="0"/>
              <a:t>prompt</a:t>
            </a:r>
            <a:r>
              <a:rPr lang="en-US" dirty="0"/>
              <a:t> or instruction in text form.</a:t>
            </a:r>
          </a:p>
          <a:p>
            <a:r>
              <a:rPr lang="en-US" dirty="0"/>
              <a:t>The pre-trained model leverages its broad knowledge to perform tasks zero-shot or few-shot.</a:t>
            </a:r>
          </a:p>
          <a:p>
            <a:r>
              <a:rPr lang="en-US" dirty="0"/>
              <a:t>Common with </a:t>
            </a:r>
            <a:r>
              <a:rPr lang="en-US" b="1" dirty="0"/>
              <a:t>instruction-tuned LLMs</a:t>
            </a:r>
            <a:r>
              <a:rPr lang="en-US" dirty="0"/>
              <a:t> (like GPT-4, Claude, Gemini).</a:t>
            </a:r>
          </a:p>
          <a:p>
            <a:r>
              <a:rPr lang="en-US" b="1" dirty="0"/>
              <a:t>Example:</a:t>
            </a:r>
            <a:br>
              <a:rPr lang="en-US" dirty="0"/>
            </a:br>
            <a:r>
              <a:rPr lang="en-US" dirty="0"/>
              <a:t>Prompt: </a:t>
            </a:r>
            <a:r>
              <a:rPr lang="en-US" i="1" dirty="0"/>
              <a:t>“Classify the sentiment of this review as positive or negative: ‘The movie was fantastic!’”</a:t>
            </a:r>
            <a:br>
              <a:rPr lang="en-US" dirty="0"/>
            </a:br>
            <a:r>
              <a:rPr lang="en-US" dirty="0"/>
              <a:t>→ Model outputs: </a:t>
            </a:r>
            <a:r>
              <a:rPr lang="en-US" i="1" dirty="0"/>
              <a:t>“Positive.”</a:t>
            </a: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46</a:t>
            </a:fld>
            <a:endParaRPr lang="en-BE"/>
          </a:p>
        </p:txBody>
      </p:sp>
    </p:spTree>
    <p:extLst>
      <p:ext uri="{BB962C8B-B14F-4D97-AF65-F5344CB8AC3E}">
        <p14:creationId xmlns:p14="http://schemas.microsoft.com/office/powerpoint/2010/main" val="262763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https://www.linkedin.com/pulse/whats-in-context-learning-deep-why-its-so-cool-yacine-mahdid--lvgne/</a:t>
            </a:r>
          </a:p>
        </p:txBody>
      </p:sp>
      <p:sp>
        <p:nvSpPr>
          <p:cNvPr id="4" name="Slide Number Placeholder 3"/>
          <p:cNvSpPr>
            <a:spLocks noGrp="1"/>
          </p:cNvSpPr>
          <p:nvPr>
            <p:ph type="sldNum" sz="quarter" idx="5"/>
          </p:nvPr>
        </p:nvSpPr>
        <p:spPr/>
        <p:txBody>
          <a:bodyPr/>
          <a:lstStyle/>
          <a:p>
            <a:fld id="{FB1BED02-5B17-F240-BA3D-A18F101907BD}" type="slidenum">
              <a:rPr lang="en-BE" smtClean="0"/>
              <a:t>47</a:t>
            </a:fld>
            <a:endParaRPr lang="en-BE"/>
          </a:p>
        </p:txBody>
      </p:sp>
    </p:spTree>
    <p:extLst>
      <p:ext uri="{BB962C8B-B14F-4D97-AF65-F5344CB8AC3E}">
        <p14:creationId xmlns:p14="http://schemas.microsoft.com/office/powerpoint/2010/main" val="1355464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https://www.linkedin.com/pulse/mastering-generative-ai-interactions-guide-in-context-pradeep-menon/</a:t>
            </a:r>
          </a:p>
        </p:txBody>
      </p:sp>
      <p:sp>
        <p:nvSpPr>
          <p:cNvPr id="4" name="Slide Number Placeholder 3"/>
          <p:cNvSpPr>
            <a:spLocks noGrp="1"/>
          </p:cNvSpPr>
          <p:nvPr>
            <p:ph type="sldNum" sz="quarter" idx="5"/>
          </p:nvPr>
        </p:nvSpPr>
        <p:spPr/>
        <p:txBody>
          <a:bodyPr/>
          <a:lstStyle/>
          <a:p>
            <a:fld id="{FB1BED02-5B17-F240-BA3D-A18F101907BD}" type="slidenum">
              <a:rPr lang="en-BE" smtClean="0"/>
              <a:t>48</a:t>
            </a:fld>
            <a:endParaRPr lang="en-BE"/>
          </a:p>
        </p:txBody>
      </p:sp>
    </p:spTree>
    <p:extLst>
      <p:ext uri="{BB962C8B-B14F-4D97-AF65-F5344CB8AC3E}">
        <p14:creationId xmlns:p14="http://schemas.microsoft.com/office/powerpoint/2010/main" val="3321657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033FE-2743-34F5-59E1-3BB902689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97FFE7-FA47-B19C-0B36-01E41E7BC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6CFB3-6202-55DA-1E13-46A7E1D98D42}"/>
              </a:ext>
            </a:extLst>
          </p:cNvPr>
          <p:cNvSpPr>
            <a:spLocks noGrp="1"/>
          </p:cNvSpPr>
          <p:nvPr>
            <p:ph type="body" idx="1"/>
          </p:nvPr>
        </p:nvSpPr>
        <p:spPr/>
        <p:txBody>
          <a:bodyPr/>
          <a:lstStyle/>
          <a:p>
            <a:r>
              <a:rPr lang="en-US" dirty="0"/>
              <a:t>https://www.superannotate.com/blog/llm-fine-tuning</a:t>
            </a:r>
          </a:p>
          <a:p>
            <a:endParaRPr lang="en-US" dirty="0"/>
          </a:p>
          <a:p>
            <a:r>
              <a:rPr lang="en-US" dirty="0"/>
              <a:t>Form of fine-tuning, prompt-based fine-tuning or instruction tuning</a:t>
            </a:r>
          </a:p>
          <a:p>
            <a:r>
              <a:rPr lang="en-US" i="0" dirty="0"/>
              <a:t>The model is trained on a large dataset of </a:t>
            </a:r>
            <a:r>
              <a:rPr lang="en-US" b="1" i="0" dirty="0"/>
              <a:t>prompt–response pairs</a:t>
            </a:r>
            <a:r>
              <a:rPr lang="en-US" i="0" dirty="0"/>
              <a:t>, where the prompts are instructions written in natural language.</a:t>
            </a:r>
          </a:p>
          <a:p>
            <a:r>
              <a:rPr lang="en-US" i="0" dirty="0"/>
              <a:t>Goal: make the model better at following human-style instructions.</a:t>
            </a:r>
          </a:p>
          <a:p>
            <a:endParaRPr lang="en-US" dirty="0"/>
          </a:p>
        </p:txBody>
      </p:sp>
      <p:sp>
        <p:nvSpPr>
          <p:cNvPr id="4" name="Slide Number Placeholder 3">
            <a:extLst>
              <a:ext uri="{FF2B5EF4-FFF2-40B4-BE49-F238E27FC236}">
                <a16:creationId xmlns:a16="http://schemas.microsoft.com/office/drawing/2014/main" id="{E7DD1FF7-EC18-3055-324B-FB99F76B134E}"/>
              </a:ext>
            </a:extLst>
          </p:cNvPr>
          <p:cNvSpPr>
            <a:spLocks noGrp="1"/>
          </p:cNvSpPr>
          <p:nvPr>
            <p:ph type="sldNum" sz="quarter" idx="5"/>
          </p:nvPr>
        </p:nvSpPr>
        <p:spPr/>
        <p:txBody>
          <a:bodyPr/>
          <a:lstStyle/>
          <a:p>
            <a:fld id="{FB1BED02-5B17-F240-BA3D-A18F101907BD}" type="slidenum">
              <a:rPr lang="en-BE" smtClean="0"/>
              <a:t>49</a:t>
            </a:fld>
            <a:endParaRPr lang="en-BE"/>
          </a:p>
        </p:txBody>
      </p:sp>
    </p:spTree>
    <p:extLst>
      <p:ext uri="{BB962C8B-B14F-4D97-AF65-F5344CB8AC3E}">
        <p14:creationId xmlns:p14="http://schemas.microsoft.com/office/powerpoint/2010/main" val="803874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F8E86-5C2D-1CB0-5345-67A69F64C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B4ADC-AB2C-586C-C6D6-4F4DEA966D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8A75C-7FE1-BF39-9AB2-926A3977C2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2F07AD-479E-35E3-5FF7-1DD6575461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81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Reinforcement Learning from Human Feedback (RLHF)</a:t>
            </a:r>
          </a:p>
          <a:p>
            <a:r>
              <a:rPr lang="en-US" i="0" dirty="0"/>
              <a:t>Builds on instruction tuning.</a:t>
            </a:r>
          </a:p>
          <a:p>
            <a:r>
              <a:rPr lang="en-US" i="0" dirty="0"/>
              <a:t>Human evaluators </a:t>
            </a:r>
            <a:r>
              <a:rPr lang="en-US" b="1" i="0" dirty="0"/>
              <a:t>rank or score</a:t>
            </a:r>
            <a:r>
              <a:rPr lang="en-US" i="0" dirty="0"/>
              <a:t> model responses to prompts.</a:t>
            </a:r>
          </a:p>
          <a:p>
            <a:r>
              <a:rPr lang="en-US" i="0" dirty="0"/>
              <a:t>A reward model is trained on those rankings, and the base model is fine-tuned to maximize that reward using reinforcement learning</a:t>
            </a:r>
          </a:p>
        </p:txBody>
      </p:sp>
      <p:sp>
        <p:nvSpPr>
          <p:cNvPr id="4" name="Slide Number Placeholder 3"/>
          <p:cNvSpPr>
            <a:spLocks noGrp="1"/>
          </p:cNvSpPr>
          <p:nvPr>
            <p:ph type="sldNum" sz="quarter" idx="5"/>
          </p:nvPr>
        </p:nvSpPr>
        <p:spPr/>
        <p:txBody>
          <a:bodyPr/>
          <a:lstStyle/>
          <a:p>
            <a:fld id="{FB1BED02-5B17-F240-BA3D-A18F101907BD}" type="slidenum">
              <a:rPr lang="en-BE" smtClean="0"/>
              <a:t>50</a:t>
            </a:fld>
            <a:endParaRPr lang="en-BE"/>
          </a:p>
        </p:txBody>
      </p:sp>
    </p:spTree>
    <p:extLst>
      <p:ext uri="{BB962C8B-B14F-4D97-AF65-F5344CB8AC3E}">
        <p14:creationId xmlns:p14="http://schemas.microsoft.com/office/powerpoint/2010/main" val="1472986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64294-BD32-5DB6-9DFE-E6896EEC8C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5C01B-CF49-AFFB-5656-B15D24B54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5FA25-CCC0-D223-9B38-E25E924587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43E48F-8ED8-F836-2D37-564206E8C7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497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 sources (documents, databases, web)</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52</a:t>
            </a:fld>
            <a:endParaRPr lang="en-BE"/>
          </a:p>
        </p:txBody>
      </p:sp>
    </p:spTree>
    <p:extLst>
      <p:ext uri="{BB962C8B-B14F-4D97-AF65-F5344CB8AC3E}">
        <p14:creationId xmlns:p14="http://schemas.microsoft.com/office/powerpoint/2010/main" val="2511542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https://www.superannotate.com/blog/ai-hallucinations</a:t>
            </a:r>
          </a:p>
          <a:p>
            <a:r>
              <a:rPr lang="en-US" b="1" dirty="0"/>
              <a:t>Hallucinations</a:t>
            </a:r>
            <a:r>
              <a:rPr lang="en-US" dirty="0"/>
              <a:t> in large language models refer to instances where the model generates text that is </a:t>
            </a:r>
            <a:r>
              <a:rPr lang="en-US" b="1" dirty="0"/>
              <a:t>factually incorrect, logically inconsistent, or entirely fabricated</a:t>
            </a:r>
            <a:r>
              <a:rPr lang="en-US" dirty="0"/>
              <a:t>, even though it appears fluent and plausible.</a:t>
            </a:r>
            <a:br>
              <a:rPr lang="en-US" dirty="0"/>
            </a:br>
            <a:r>
              <a:rPr lang="en-US" dirty="0"/>
              <a:t>These arise because LLMs generate responses based on </a:t>
            </a:r>
            <a:r>
              <a:rPr lang="en-US" b="1" dirty="0"/>
              <a:t>statistical patterns</a:t>
            </a:r>
            <a:r>
              <a:rPr lang="en-US" dirty="0"/>
              <a:t> learned from text data rather than on verified facts or real-world understanding. As a result, they may confidently produce information that sounds correct but lacks grounding in truth or evidence.</a:t>
            </a:r>
          </a:p>
        </p:txBody>
      </p:sp>
      <p:sp>
        <p:nvSpPr>
          <p:cNvPr id="4" name="Slide Number Placeholder 3"/>
          <p:cNvSpPr>
            <a:spLocks noGrp="1"/>
          </p:cNvSpPr>
          <p:nvPr>
            <p:ph type="sldNum" sz="quarter" idx="5"/>
          </p:nvPr>
        </p:nvSpPr>
        <p:spPr/>
        <p:txBody>
          <a:bodyPr/>
          <a:lstStyle/>
          <a:p>
            <a:fld id="{FB1BED02-5B17-F240-BA3D-A18F101907BD}" type="slidenum">
              <a:rPr lang="en-BE" smtClean="0"/>
              <a:t>53</a:t>
            </a:fld>
            <a:endParaRPr lang="en-BE"/>
          </a:p>
        </p:txBody>
      </p:sp>
    </p:spTree>
    <p:extLst>
      <p:ext uri="{BB962C8B-B14F-4D97-AF65-F5344CB8AC3E}">
        <p14:creationId xmlns:p14="http://schemas.microsoft.com/office/powerpoint/2010/main" val="3943086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Relevant, factual information from external sources and internal sources</a:t>
            </a:r>
          </a:p>
          <a:p>
            <a:endParaRPr lang="en-US" b="0" dirty="0"/>
          </a:p>
          <a:p>
            <a:r>
              <a:rPr lang="en-US" b="0" dirty="0"/>
              <a:t>Instead of relying only on what the model “remembers” from pretraining, RAG allows it to look up information in real time and use that information to generate its response.</a:t>
            </a:r>
            <a:endParaRPr lang="nl-BE" b="0" dirty="0"/>
          </a:p>
        </p:txBody>
      </p:sp>
      <p:sp>
        <p:nvSpPr>
          <p:cNvPr id="4" name="Slide Number Placeholder 3"/>
          <p:cNvSpPr>
            <a:spLocks noGrp="1"/>
          </p:cNvSpPr>
          <p:nvPr>
            <p:ph type="sldNum" sz="quarter" idx="5"/>
          </p:nvPr>
        </p:nvSpPr>
        <p:spPr/>
        <p:txBody>
          <a:bodyPr/>
          <a:lstStyle/>
          <a:p>
            <a:fld id="{FB1BED02-5B17-F240-BA3D-A18F101907BD}" type="slidenum">
              <a:rPr lang="en-BE" smtClean="0"/>
              <a:t>54</a:t>
            </a:fld>
            <a:endParaRPr lang="en-BE"/>
          </a:p>
        </p:txBody>
      </p:sp>
    </p:spTree>
    <p:extLst>
      <p:ext uri="{BB962C8B-B14F-4D97-AF65-F5344CB8AC3E}">
        <p14:creationId xmlns:p14="http://schemas.microsoft.com/office/powerpoint/2010/main" val="481965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RAG makes LLMs </a:t>
            </a:r>
            <a:r>
              <a:rPr lang="en-US" i="1" dirty="0"/>
              <a:t>factual, up-to-date, and domain-aware</a:t>
            </a:r>
            <a:r>
              <a:rPr lang="en-US" dirty="0"/>
              <a:t> without retraining.</a:t>
            </a:r>
          </a:p>
          <a:p>
            <a:endParaRPr lang="en-US" dirty="0"/>
          </a:p>
          <a:p>
            <a:r>
              <a:rPr lang="en-US" dirty="0"/>
              <a:t>RAG is ideal when you want a general-purpose model to know specific or new information without retraining it.</a:t>
            </a:r>
          </a:p>
          <a:p>
            <a:endParaRPr lang="en-US" dirty="0"/>
          </a:p>
          <a:p>
            <a:r>
              <a:rPr lang="en-US" dirty="0"/>
              <a:t>Real-world knowledge that needs to be up to date</a:t>
            </a:r>
          </a:p>
          <a:p>
            <a:endParaRPr lang="en-US" dirty="0"/>
          </a:p>
          <a:p>
            <a:r>
              <a:rPr lang="en-US" b="1" dirty="0"/>
              <a:t>Typical applications:</a:t>
            </a:r>
            <a:endParaRPr lang="en-US" dirty="0"/>
          </a:p>
          <a:p>
            <a:r>
              <a:rPr lang="en-US" b="1" dirty="0"/>
              <a:t>Chatbots with company knowledge</a:t>
            </a:r>
            <a:r>
              <a:rPr lang="en-US" dirty="0"/>
              <a:t> (e.g., HR or legal assistants)</a:t>
            </a:r>
          </a:p>
          <a:p>
            <a:r>
              <a:rPr lang="en-US" b="1" dirty="0"/>
              <a:t>Customer support systems</a:t>
            </a:r>
            <a:r>
              <a:rPr lang="en-US" dirty="0"/>
              <a:t> (retrieving FAQs, manuals)</a:t>
            </a:r>
          </a:p>
          <a:p>
            <a:r>
              <a:rPr lang="en-US" b="1" dirty="0"/>
              <a:t>Search and summarization tools</a:t>
            </a:r>
            <a:r>
              <a:rPr lang="en-US" dirty="0"/>
              <a:t> (document Q&amp;A)</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55</a:t>
            </a:fld>
            <a:endParaRPr lang="en-BE"/>
          </a:p>
        </p:txBody>
      </p:sp>
    </p:spTree>
    <p:extLst>
      <p:ext uri="{BB962C8B-B14F-4D97-AF65-F5344CB8AC3E}">
        <p14:creationId xmlns:p14="http://schemas.microsoft.com/office/powerpoint/2010/main" val="1274850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Retrieval (1-3)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arenR"/>
            </a:pPr>
            <a:r>
              <a:rPr lang="en-US" dirty="0"/>
              <a:t>User asks a question, i.e. the query</a:t>
            </a:r>
          </a:p>
          <a:p>
            <a:pPr marL="228600" indent="-228600">
              <a:buAutoNum type="arabicParenR"/>
            </a:pPr>
            <a:r>
              <a:rPr lang="en-US" dirty="0"/>
              <a:t>The embedding model converts the </a:t>
            </a:r>
            <a:r>
              <a:rPr lang="en-US" b="1" dirty="0"/>
              <a:t>query</a:t>
            </a:r>
            <a:r>
              <a:rPr lang="en-US" dirty="0"/>
              <a:t> into a vector and the system searches for the most </a:t>
            </a:r>
            <a:r>
              <a:rPr lang="en-US" b="1" dirty="0"/>
              <a:t>similar document vectors</a:t>
            </a:r>
            <a:r>
              <a:rPr lang="en-US" dirty="0"/>
              <a:t> in the vector database = </a:t>
            </a:r>
            <a:r>
              <a:rPr lang="en-US" b="1" dirty="0"/>
              <a:t>semantic search</a:t>
            </a:r>
          </a:p>
          <a:p>
            <a:r>
              <a:rPr lang="en-US" dirty="0"/>
              <a:t>3)   The top-k relevant chunks are retrieved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Augmented generation (4-6)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The retrieved text chunks are appended to the </a:t>
            </a:r>
            <a:r>
              <a:rPr lang="en-US" b="1" dirty="0"/>
              <a:t>prompt</a:t>
            </a:r>
            <a:r>
              <a:rPr lang="en-US" dirty="0"/>
              <a:t> sent to the LLM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The LLM reads the context and </a:t>
            </a:r>
            <a:r>
              <a:rPr lang="en-US" b="1" dirty="0"/>
              <a:t>generates a grounded answer</a:t>
            </a:r>
            <a:r>
              <a:rPr lang="en-US" dirty="0"/>
              <a:t>, citing or summarizing the retrieved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The system outputs an answer grounded in the retrieved context</a:t>
            </a:r>
          </a:p>
        </p:txBody>
      </p:sp>
      <p:sp>
        <p:nvSpPr>
          <p:cNvPr id="4" name="Slide Number Placeholder 3"/>
          <p:cNvSpPr>
            <a:spLocks noGrp="1"/>
          </p:cNvSpPr>
          <p:nvPr>
            <p:ph type="sldNum" sz="quarter" idx="5"/>
          </p:nvPr>
        </p:nvSpPr>
        <p:spPr/>
        <p:txBody>
          <a:bodyPr/>
          <a:lstStyle/>
          <a:p>
            <a:fld id="{FB1BED02-5B17-F240-BA3D-A18F101907BD}" type="slidenum">
              <a:rPr lang="en-BE" smtClean="0"/>
              <a:t>56</a:t>
            </a:fld>
            <a:endParaRPr lang="en-BE"/>
          </a:p>
        </p:txBody>
      </p:sp>
    </p:spTree>
    <p:extLst>
      <p:ext uri="{BB962C8B-B14F-4D97-AF65-F5344CB8AC3E}">
        <p14:creationId xmlns:p14="http://schemas.microsoft.com/office/powerpoint/2010/main" val="2823144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2) </a:t>
            </a:r>
            <a:r>
              <a:rPr lang="nl-BE" dirty="0" err="1"/>
              <a:t>Embedding</a:t>
            </a:r>
            <a:r>
              <a:rPr lang="nl-BE" dirty="0"/>
              <a:t> </a:t>
            </a:r>
            <a:r>
              <a:rPr lang="nl-BE" dirty="0" err="1"/>
              <a:t>models</a:t>
            </a:r>
            <a:r>
              <a:rPr lang="nl-BE" dirty="0"/>
              <a:t> (</a:t>
            </a:r>
            <a:r>
              <a:rPr lang="nl-BE" dirty="0" err="1"/>
              <a:t>OpenAI</a:t>
            </a:r>
            <a:r>
              <a:rPr lang="nl-BE" dirty="0"/>
              <a:t>, </a:t>
            </a:r>
            <a:r>
              <a:rPr lang="nl-BE" dirty="0" err="1"/>
              <a:t>Cohere</a:t>
            </a:r>
            <a:r>
              <a:rPr lang="nl-BE" dirty="0"/>
              <a:t>, </a:t>
            </a:r>
            <a:r>
              <a:rPr lang="nl-BE" dirty="0" err="1"/>
              <a:t>SentenceTransformers</a:t>
            </a:r>
            <a:r>
              <a:rPr lang="nl-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3) Vector </a:t>
            </a:r>
            <a:r>
              <a:rPr lang="nl-BE" dirty="0" err="1"/>
              <a:t>similarity</a:t>
            </a:r>
            <a:r>
              <a:rPr lang="nl-BE" dirty="0"/>
              <a:t> (Dot product, </a:t>
            </a:r>
            <a:r>
              <a:rPr lang="nl-BE" dirty="0" err="1"/>
              <a:t>cosine</a:t>
            </a:r>
            <a:r>
              <a:rPr lang="nl-BE" dirty="0"/>
              <a:t> </a:t>
            </a:r>
            <a:r>
              <a:rPr lang="nl-BE" dirty="0" err="1"/>
              <a:t>similarity</a:t>
            </a:r>
            <a:r>
              <a:rPr lang="nl-BE" dirty="0"/>
              <a:t>, </a:t>
            </a:r>
            <a:r>
              <a:rPr lang="nl-BE" dirty="0" err="1"/>
              <a:t>euclidean</a:t>
            </a:r>
            <a:r>
              <a:rPr lang="nl-BE" dirty="0"/>
              <a:t> </a:t>
            </a:r>
            <a:r>
              <a:rPr lang="nl-BE" dirty="0" err="1"/>
              <a:t>distance</a:t>
            </a:r>
            <a:r>
              <a:rPr lang="nl-BE" dirty="0"/>
              <a:t>), Retrieval </a:t>
            </a:r>
            <a:r>
              <a:rPr lang="nl-BE" dirty="0" err="1"/>
              <a:t>strategy</a:t>
            </a:r>
            <a:r>
              <a:rPr lang="nl-BE" dirty="0"/>
              <a:t> (Precision </a:t>
            </a:r>
            <a:r>
              <a:rPr lang="nl-BE" dirty="0" err="1"/>
              <a:t>vs</a:t>
            </a:r>
            <a:r>
              <a:rPr lang="nl-BE" dirty="0"/>
              <a:t> </a:t>
            </a:r>
            <a:r>
              <a:rPr lang="nl-BE" dirty="0" err="1"/>
              <a:t>recall</a:t>
            </a:r>
            <a:r>
              <a:rPr lang="nl-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4) Context </a:t>
            </a:r>
            <a:r>
              <a:rPr lang="nl-BE" dirty="0" err="1"/>
              <a:t>window</a:t>
            </a:r>
            <a:r>
              <a:rPr lang="nl-BE" dirty="0"/>
              <a:t> </a:t>
            </a:r>
            <a:r>
              <a:rPr lang="nl-BE" dirty="0" err="1"/>
              <a:t>size</a:t>
            </a:r>
            <a:r>
              <a:rPr lang="nl-BE" dirty="0"/>
              <a:t> (How </a:t>
            </a:r>
            <a:r>
              <a:rPr lang="nl-BE" dirty="0" err="1"/>
              <a:t>much</a:t>
            </a:r>
            <a:r>
              <a:rPr lang="nl-BE" dirty="0"/>
              <a:t> of </a:t>
            </a:r>
            <a:r>
              <a:rPr lang="nl-BE" dirty="0" err="1"/>
              <a:t>retrieved</a:t>
            </a:r>
            <a:r>
              <a:rPr lang="nl-BE" dirty="0"/>
              <a:t> </a:t>
            </a:r>
            <a:r>
              <a:rPr lang="nl-BE" dirty="0" err="1"/>
              <a:t>text</a:t>
            </a:r>
            <a:r>
              <a:rPr lang="nl-BE" dirty="0"/>
              <a:t> fits </a:t>
            </a:r>
            <a:r>
              <a:rPr lang="nl-BE" dirty="0" err="1"/>
              <a:t>into</a:t>
            </a:r>
            <a:r>
              <a:rPr lang="nl-BE" dirty="0"/>
              <a:t> LLM prompt)</a:t>
            </a:r>
          </a:p>
          <a:p>
            <a:r>
              <a:rPr lang="en-US" dirty="0"/>
              <a:t>The LLM </a:t>
            </a:r>
            <a:r>
              <a:rPr lang="en-US" b="1" dirty="0"/>
              <a:t>“conditions”</a:t>
            </a:r>
            <a:r>
              <a:rPr lang="en-US" dirty="0"/>
              <a:t> on the retrieved context during generation.</a:t>
            </a:r>
          </a:p>
          <a:p>
            <a:r>
              <a:rPr lang="en-US" dirty="0"/>
              <a:t>This can be through:</a:t>
            </a:r>
          </a:p>
          <a:p>
            <a:r>
              <a:rPr lang="en-US" i="1" dirty="0"/>
              <a:t>Naïve concatenation</a:t>
            </a:r>
            <a:r>
              <a:rPr lang="en-US" dirty="0"/>
              <a:t> (stuff all chunks into the prompt).</a:t>
            </a:r>
          </a:p>
          <a:p>
            <a:r>
              <a:rPr lang="en-US" i="1" dirty="0"/>
              <a:t>Summarized context injection</a:t>
            </a:r>
            <a:r>
              <a:rPr lang="en-US" dirty="0"/>
              <a:t> (compress before passing to the model).</a:t>
            </a:r>
          </a:p>
          <a:p>
            <a:r>
              <a:rPr lang="en-US" i="1" dirty="0"/>
              <a:t>Citation-aware prompting</a:t>
            </a:r>
            <a:r>
              <a:rPr lang="en-US" dirty="0"/>
              <a:t> (ask the model to cite sources).</a:t>
            </a:r>
          </a:p>
          <a:p>
            <a:r>
              <a:rPr lang="en-US" dirty="0"/>
              <a:t>Common prompt patterns:</a:t>
            </a:r>
          </a:p>
          <a:p>
            <a:r>
              <a:rPr lang="en-US" i="1" dirty="0"/>
              <a:t>“Answer only using the context below.”</a:t>
            </a:r>
            <a:endParaRPr lang="en-US" dirty="0"/>
          </a:p>
          <a:p>
            <a:r>
              <a:rPr lang="en-US" i="1" dirty="0"/>
              <a:t>“Cite document IDs when answering.”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57</a:t>
            </a:fld>
            <a:endParaRPr lang="en-BE"/>
          </a:p>
        </p:txBody>
      </p:sp>
    </p:spTree>
    <p:extLst>
      <p:ext uri="{BB962C8B-B14F-4D97-AF65-F5344CB8AC3E}">
        <p14:creationId xmlns:p14="http://schemas.microsoft.com/office/powerpoint/2010/main" val="36863034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Future of RAG: Interesting research directions</a:t>
            </a:r>
          </a:p>
          <a:p>
            <a:endParaRPr lang="en-US" b="0" dirty="0"/>
          </a:p>
          <a:p>
            <a:r>
              <a:rPr lang="en-US" b="0" dirty="0"/>
              <a:t>Adaptive retrieval: models decide </a:t>
            </a:r>
            <a:r>
              <a:rPr lang="en-US" b="0" i="1" dirty="0"/>
              <a:t>when</a:t>
            </a:r>
            <a:r>
              <a:rPr lang="en-US" b="0" dirty="0"/>
              <a:t> and </a:t>
            </a:r>
            <a:r>
              <a:rPr lang="en-US" b="0" i="1" dirty="0"/>
              <a:t>what</a:t>
            </a:r>
            <a:r>
              <a:rPr lang="en-US" b="0" dirty="0"/>
              <a:t> to retrieve dynamically.</a:t>
            </a:r>
          </a:p>
          <a:p>
            <a:r>
              <a:rPr lang="en-US" b="0" dirty="0"/>
              <a:t>Compression &amp; summarization: improving long-context efficiency.</a:t>
            </a:r>
          </a:p>
          <a:p>
            <a:r>
              <a:rPr lang="en-US" b="0" dirty="0"/>
              <a:t>Multimodal RAG: integrating text, image, and structured data retrieval.</a:t>
            </a:r>
          </a:p>
          <a:p>
            <a:r>
              <a:rPr lang="en-US" b="0" dirty="0"/>
              <a:t>Graph-based RAG: connecting documents via knowledge graphs.</a:t>
            </a:r>
          </a:p>
          <a:p>
            <a:r>
              <a:rPr lang="en-US" b="0" dirty="0"/>
              <a:t>Neural search + RAG convergence: retrieval and generation co-trained end-to-end.</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58</a:t>
            </a:fld>
            <a:endParaRPr lang="en-BE"/>
          </a:p>
        </p:txBody>
      </p:sp>
    </p:spTree>
    <p:extLst>
      <p:ext uri="{BB962C8B-B14F-4D97-AF65-F5344CB8AC3E}">
        <p14:creationId xmlns:p14="http://schemas.microsoft.com/office/powerpoint/2010/main" val="2166200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Ingest</a:t>
            </a:r>
            <a:r>
              <a:rPr lang="nl-BE" dirty="0"/>
              <a:t> </a:t>
            </a:r>
            <a:r>
              <a:rPr lang="nl-BE" dirty="0" err="1"/>
              <a:t>and</a:t>
            </a:r>
            <a:r>
              <a:rPr lang="nl-BE" dirty="0"/>
              <a:t> </a:t>
            </a:r>
            <a:r>
              <a:rPr lang="nl-BE" dirty="0" err="1"/>
              <a:t>prepares</a:t>
            </a:r>
            <a:r>
              <a:rPr lang="nl-BE" dirty="0"/>
              <a:t> </a:t>
            </a:r>
            <a:r>
              <a:rPr lang="nl-BE" dirty="0" err="1"/>
              <a:t>your</a:t>
            </a:r>
            <a:r>
              <a:rPr lang="nl-BE" dirty="0"/>
              <a:t> data</a:t>
            </a:r>
          </a:p>
          <a:p>
            <a:r>
              <a:rPr lang="nl-BE" dirty="0" err="1"/>
              <a:t>Builds</a:t>
            </a:r>
            <a:r>
              <a:rPr lang="nl-BE" dirty="0"/>
              <a:t> indices</a:t>
            </a:r>
          </a:p>
          <a:p>
            <a:r>
              <a:rPr lang="nl-BE" dirty="0"/>
              <a:t>Takes care of query processing</a:t>
            </a:r>
          </a:p>
        </p:txBody>
      </p:sp>
      <p:sp>
        <p:nvSpPr>
          <p:cNvPr id="4" name="Slide Number Placeholder 3"/>
          <p:cNvSpPr>
            <a:spLocks noGrp="1"/>
          </p:cNvSpPr>
          <p:nvPr>
            <p:ph type="sldNum" sz="quarter" idx="5"/>
          </p:nvPr>
        </p:nvSpPr>
        <p:spPr/>
        <p:txBody>
          <a:bodyPr/>
          <a:lstStyle/>
          <a:p>
            <a:fld id="{FB1BED02-5B17-F240-BA3D-A18F101907BD}" type="slidenum">
              <a:rPr lang="en-BE" smtClean="0"/>
              <a:t>59</a:t>
            </a:fld>
            <a:endParaRPr lang="en-BE"/>
          </a:p>
        </p:txBody>
      </p:sp>
    </p:spTree>
    <p:extLst>
      <p:ext uri="{BB962C8B-B14F-4D97-AF65-F5344CB8AC3E}">
        <p14:creationId xmlns:p14="http://schemas.microsoft.com/office/powerpoint/2010/main" val="2666813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https://informationisbeautiful.net/visualizations/the-rise-of-generative-ai-large-language-models-llms-like-chatgpt/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people say ‘AI’ these days, they usually mean an LLM — GPT (OpenAI), BERT (Google), Claude (Anthropic), </a:t>
            </a:r>
            <a:r>
              <a:rPr lang="en-US" dirty="0" err="1"/>
              <a:t>LLaMA</a:t>
            </a:r>
            <a:r>
              <a:rPr lang="en-US" dirty="0"/>
              <a:t> (Meta), Mistral (Mistral (Europe), etc.</a:t>
            </a:r>
            <a:br>
              <a:rPr lang="en-US" dirty="0"/>
            </a:br>
            <a:r>
              <a:rPr lang="en-US" dirty="0"/>
              <a:t>These are all different implementations of the same basic idea: a model that has learned the patterns of language so thoroughly that it can generate meaningful text about almost any topic.</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7</a:t>
            </a:fld>
            <a:endParaRPr lang="en-BE"/>
          </a:p>
        </p:txBody>
      </p:sp>
    </p:spTree>
    <p:extLst>
      <p:ext uri="{BB962C8B-B14F-4D97-AF65-F5344CB8AC3E}">
        <p14:creationId xmlns:p14="http://schemas.microsoft.com/office/powerpoint/2010/main" val="3225543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60</a:t>
            </a:fld>
            <a:endParaRPr lang="en-BE"/>
          </a:p>
        </p:txBody>
      </p:sp>
    </p:spTree>
    <p:extLst>
      <p:ext uri="{BB962C8B-B14F-4D97-AF65-F5344CB8AC3E}">
        <p14:creationId xmlns:p14="http://schemas.microsoft.com/office/powerpoint/2010/main" val="2865264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A31DA-73CB-9646-331F-55B51B6AF2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7C6EF-EC70-1602-FA35-27C276660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F758A-56E2-8E2E-94CB-9C83FC27BB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EE6892-9ED4-3ABA-51B4-C7C8CE2D65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222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0" i="0" dirty="0"/>
              <a:t>Collect </a:t>
            </a:r>
            <a:r>
              <a:rPr lang="nl-BE" b="0" i="0" dirty="0" err="1"/>
              <a:t>your</a:t>
            </a:r>
            <a:r>
              <a:rPr lang="nl-BE" b="0" i="0" dirty="0"/>
              <a:t> </a:t>
            </a:r>
            <a:r>
              <a:rPr lang="nl-BE" b="0" i="0" dirty="0" err="1"/>
              <a:t>knowledge</a:t>
            </a:r>
            <a:r>
              <a:rPr lang="nl-BE" b="0" i="0" dirty="0"/>
              <a:t> sources (</a:t>
            </a:r>
            <a:r>
              <a:rPr lang="nl-BE" b="0" i="0" dirty="0" err="1"/>
              <a:t>documents</a:t>
            </a:r>
            <a:r>
              <a:rPr lang="nl-BE" b="0" i="0" dirty="0"/>
              <a:t>, </a:t>
            </a:r>
            <a:r>
              <a:rPr lang="nl-BE" b="0" i="0" dirty="0" err="1"/>
              <a:t>reports</a:t>
            </a:r>
            <a:r>
              <a:rPr lang="nl-BE" b="0" i="0" dirty="0"/>
              <a:t>, </a:t>
            </a:r>
            <a:r>
              <a:rPr lang="nl-BE" b="0" i="0" dirty="0" err="1"/>
              <a:t>PDFs</a:t>
            </a:r>
            <a:r>
              <a:rPr lang="nl-BE" b="0" i="0" dirty="0"/>
              <a:t>,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b="0" i="0" dirty="0"/>
              <a:t>Split </a:t>
            </a:r>
            <a:r>
              <a:rPr lang="nl-BE" b="0" i="0" dirty="0" err="1"/>
              <a:t>them</a:t>
            </a:r>
            <a:r>
              <a:rPr lang="nl-BE" b="0" i="0" dirty="0"/>
              <a:t> </a:t>
            </a:r>
            <a:r>
              <a:rPr lang="nl-BE" b="0" i="0" dirty="0" err="1"/>
              <a:t>into</a:t>
            </a:r>
            <a:r>
              <a:rPr lang="nl-BE" b="0" i="0" dirty="0"/>
              <a:t> small </a:t>
            </a:r>
            <a:r>
              <a:rPr lang="nl-BE" b="0" i="0" dirty="0" err="1"/>
              <a:t>chunks</a:t>
            </a:r>
            <a:r>
              <a:rPr lang="nl-BE" b="0" i="0" dirty="0"/>
              <a:t> (e.g., 200–500 </a:t>
            </a:r>
            <a:r>
              <a:rPr lang="nl-BE" b="0" i="0" dirty="0" err="1"/>
              <a:t>words</a:t>
            </a:r>
            <a:r>
              <a:rPr lang="nl-BE" b="0" i="0" dirty="0"/>
              <a:t>)</a:t>
            </a:r>
          </a:p>
          <a:p>
            <a:r>
              <a:rPr lang="nl-BE" b="0" i="0" dirty="0" err="1"/>
              <a:t>Use</a:t>
            </a:r>
            <a:r>
              <a:rPr lang="nl-BE" b="0" i="0" dirty="0"/>
              <a:t> </a:t>
            </a:r>
            <a:r>
              <a:rPr lang="nl-BE" b="0" i="0" dirty="0" err="1"/>
              <a:t>an</a:t>
            </a:r>
            <a:r>
              <a:rPr lang="nl-BE" b="0" i="0" dirty="0"/>
              <a:t> </a:t>
            </a:r>
            <a:r>
              <a:rPr lang="nl-BE" b="0" i="0" dirty="0" err="1"/>
              <a:t>embedding</a:t>
            </a:r>
            <a:r>
              <a:rPr lang="nl-BE" b="0" i="0" dirty="0"/>
              <a:t> model (like </a:t>
            </a:r>
            <a:r>
              <a:rPr lang="nl-BE" b="0" i="0" dirty="0" err="1"/>
              <a:t>OpenAI’s</a:t>
            </a:r>
            <a:r>
              <a:rPr lang="nl-BE" b="0" i="0" dirty="0"/>
              <a:t> </a:t>
            </a:r>
            <a:r>
              <a:rPr lang="nl-BE" sz="1200" b="0" i="0" kern="1200" dirty="0">
                <a:solidFill>
                  <a:schemeClr val="tx1"/>
                </a:solidFill>
                <a:latin typeface="+mn-lt"/>
                <a:ea typeface="+mn-ea"/>
                <a:cs typeface="+mn-cs"/>
              </a:rPr>
              <a:t>text-embedding-3</a:t>
            </a:r>
            <a:r>
              <a:rPr lang="nl-BE" b="0" i="0" dirty="0"/>
              <a:t> or </a:t>
            </a:r>
            <a:r>
              <a:rPr lang="nl-BE" b="0" i="0" dirty="0" err="1"/>
              <a:t>SentenceTransformers</a:t>
            </a:r>
            <a:r>
              <a:rPr lang="nl-BE" b="0" i="0" dirty="0"/>
              <a:t>) </a:t>
            </a:r>
            <a:r>
              <a:rPr lang="nl-BE" b="0" i="0" dirty="0" err="1"/>
              <a:t>to</a:t>
            </a:r>
            <a:r>
              <a:rPr lang="nl-BE" b="0" i="0" dirty="0"/>
              <a:t> </a:t>
            </a:r>
            <a:r>
              <a:rPr lang="nl-BE" b="0" i="0" dirty="0" err="1"/>
              <a:t>create</a:t>
            </a:r>
            <a:r>
              <a:rPr lang="nl-BE" b="0" i="0" dirty="0"/>
              <a:t> vector </a:t>
            </a:r>
            <a:r>
              <a:rPr lang="nl-BE" b="0" i="0" dirty="0" err="1"/>
              <a:t>embeddings</a:t>
            </a:r>
            <a:r>
              <a:rPr lang="nl-BE" b="0" i="0" dirty="0"/>
              <a:t> </a:t>
            </a:r>
            <a:r>
              <a:rPr lang="nl-BE" b="0" i="0" dirty="0" err="1"/>
              <a:t>for</a:t>
            </a:r>
            <a:r>
              <a:rPr lang="nl-BE" b="0" i="0" dirty="0"/>
              <a:t> </a:t>
            </a:r>
            <a:r>
              <a:rPr lang="nl-BE" b="0" i="0" dirty="0" err="1"/>
              <a:t>each</a:t>
            </a:r>
            <a:r>
              <a:rPr lang="nl-BE" b="0" i="0" dirty="0"/>
              <a:t> </a:t>
            </a:r>
            <a:r>
              <a:rPr lang="nl-BE" b="0" i="0" dirty="0" err="1"/>
              <a:t>chunk</a:t>
            </a:r>
            <a:r>
              <a:rPr lang="nl-BE" b="0" i="0" dirty="0"/>
              <a:t>.</a:t>
            </a:r>
          </a:p>
          <a:p>
            <a:r>
              <a:rPr lang="nl-BE" b="0" i="0" dirty="0"/>
              <a:t>Store </a:t>
            </a:r>
            <a:r>
              <a:rPr lang="nl-BE" b="0" i="0" dirty="0" err="1"/>
              <a:t>them</a:t>
            </a:r>
            <a:r>
              <a:rPr lang="nl-BE" b="0" i="0" dirty="0"/>
              <a:t> in a vector database (e.g., </a:t>
            </a:r>
            <a:r>
              <a:rPr lang="nl-BE" b="0" i="0" dirty="0" err="1"/>
              <a:t>Pinecone</a:t>
            </a:r>
            <a:r>
              <a:rPr lang="nl-BE" b="0" i="0" dirty="0"/>
              <a:t>, FAISS, </a:t>
            </a:r>
            <a:r>
              <a:rPr lang="nl-BE" b="0" i="0" dirty="0" err="1"/>
              <a:t>Weaviate</a:t>
            </a:r>
            <a:r>
              <a:rPr lang="nl-BE" b="0" i="0" dirty="0"/>
              <a:t>).</a:t>
            </a:r>
          </a:p>
          <a:p>
            <a:r>
              <a:rPr lang="en-US" i="0" dirty="0"/>
              <a:t>Without an index, you’d have to compare a new query to every single vector — far too slow.</a:t>
            </a:r>
            <a:endParaRPr lang="nl-BE" b="0" i="0" dirty="0"/>
          </a:p>
        </p:txBody>
      </p:sp>
      <p:sp>
        <p:nvSpPr>
          <p:cNvPr id="4" name="Slide Number Placeholder 3"/>
          <p:cNvSpPr>
            <a:spLocks noGrp="1"/>
          </p:cNvSpPr>
          <p:nvPr>
            <p:ph type="sldNum" sz="quarter" idx="5"/>
          </p:nvPr>
        </p:nvSpPr>
        <p:spPr/>
        <p:txBody>
          <a:bodyPr/>
          <a:lstStyle/>
          <a:p>
            <a:fld id="{FB1BED02-5B17-F240-BA3D-A18F101907BD}" type="slidenum">
              <a:rPr lang="en-BE" smtClean="0"/>
              <a:t>62</a:t>
            </a:fld>
            <a:endParaRPr lang="en-BE"/>
          </a:p>
        </p:txBody>
      </p:sp>
    </p:spTree>
    <p:extLst>
      <p:ext uri="{BB962C8B-B14F-4D97-AF65-F5344CB8AC3E}">
        <p14:creationId xmlns:p14="http://schemas.microsoft.com/office/powerpoint/2010/main" val="1287656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piece of text, image, or audio is represented as a vector.</a:t>
            </a:r>
          </a:p>
        </p:txBody>
      </p:sp>
      <p:sp>
        <p:nvSpPr>
          <p:cNvPr id="4" name="Slide Number Placeholder 3"/>
          <p:cNvSpPr>
            <a:spLocks noGrp="1"/>
          </p:cNvSpPr>
          <p:nvPr>
            <p:ph type="sldNum" sz="quarter" idx="5"/>
          </p:nvPr>
        </p:nvSpPr>
        <p:spPr/>
        <p:txBody>
          <a:bodyPr/>
          <a:lstStyle/>
          <a:p>
            <a:fld id="{FB1BED02-5B17-F240-BA3D-A18F101907BD}" type="slidenum">
              <a:rPr lang="en-BE" smtClean="0"/>
              <a:t>63</a:t>
            </a:fld>
            <a:endParaRPr lang="en-BE"/>
          </a:p>
        </p:txBody>
      </p:sp>
    </p:spTree>
    <p:extLst>
      <p:ext uri="{BB962C8B-B14F-4D97-AF65-F5344CB8AC3E}">
        <p14:creationId xmlns:p14="http://schemas.microsoft.com/office/powerpoint/2010/main" val="1121813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E5C0D-B612-A45E-EFDB-40CE4F08D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94F43-6BB6-BA97-3BB4-0696B7FC1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F55B8B-2693-4DB1-C20C-CE03021F49D2}"/>
              </a:ext>
            </a:extLst>
          </p:cNvPr>
          <p:cNvSpPr>
            <a:spLocks noGrp="1"/>
          </p:cNvSpPr>
          <p:nvPr>
            <p:ph type="body" idx="1"/>
          </p:nvPr>
        </p:nvSpPr>
        <p:spPr/>
        <p:txBody>
          <a:bodyPr/>
          <a:lstStyle/>
          <a:p>
            <a:r>
              <a:rPr lang="en-US" b="0" i="0" dirty="0"/>
              <a:t>Traditional databases (SQL, Elasticsearch, etc.) rely on exact matches or keyword overlap.</a:t>
            </a:r>
            <a:br>
              <a:rPr lang="en-US" b="0" i="0" dirty="0"/>
            </a:br>
            <a:r>
              <a:rPr lang="en-US" b="0" i="0" dirty="0"/>
              <a:t>But in NLP “dog” and “puppy” have similar meanings, though different words.</a:t>
            </a:r>
          </a:p>
          <a:p>
            <a:r>
              <a:rPr lang="en-US" b="0" i="0" dirty="0"/>
              <a:t>You need semantic search — find text that means the same thing, not just uses the same words.</a:t>
            </a:r>
          </a:p>
          <a:p>
            <a:r>
              <a:rPr lang="en-US" b="0" i="0" dirty="0"/>
              <a:t>That’s what vector databases enable.</a:t>
            </a:r>
          </a:p>
        </p:txBody>
      </p:sp>
      <p:sp>
        <p:nvSpPr>
          <p:cNvPr id="4" name="Slide Number Placeholder 3">
            <a:extLst>
              <a:ext uri="{FF2B5EF4-FFF2-40B4-BE49-F238E27FC236}">
                <a16:creationId xmlns:a16="http://schemas.microsoft.com/office/drawing/2014/main" id="{5560BE0E-C7BD-FA3D-C269-083859BE5CDA}"/>
              </a:ext>
            </a:extLst>
          </p:cNvPr>
          <p:cNvSpPr>
            <a:spLocks noGrp="1"/>
          </p:cNvSpPr>
          <p:nvPr>
            <p:ph type="sldNum" sz="quarter" idx="5"/>
          </p:nvPr>
        </p:nvSpPr>
        <p:spPr/>
        <p:txBody>
          <a:bodyPr/>
          <a:lstStyle/>
          <a:p>
            <a:fld id="{FB1BED02-5B17-F240-BA3D-A18F101907BD}" type="slidenum">
              <a:rPr lang="en-BE" smtClean="0"/>
              <a:t>64</a:t>
            </a:fld>
            <a:endParaRPr lang="en-BE"/>
          </a:p>
        </p:txBody>
      </p:sp>
    </p:spTree>
    <p:extLst>
      <p:ext uri="{BB962C8B-B14F-4D97-AF65-F5344CB8AC3E}">
        <p14:creationId xmlns:p14="http://schemas.microsoft.com/office/powerpoint/2010/main" val="982011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Each piece of text, image, or audio is represented as a vector — a point in an embedding space.</a:t>
            </a:r>
          </a:p>
          <a:p>
            <a:endParaRPr lang="en-US" b="0" i="0" dirty="0"/>
          </a:p>
          <a:p>
            <a:r>
              <a:rPr lang="en-US" b="0" i="0" dirty="0"/>
              <a:t>Instead of using keywords (like in traditional databases), it uses vector similarity (cosine, dot product, etc.) to find related content.</a:t>
            </a:r>
          </a:p>
          <a:p>
            <a:r>
              <a:rPr lang="en-US" b="0" i="0" dirty="0"/>
              <a:t>Hence, instead of searching by exact words a vector database is searching by meaning.</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database indexes these vectors so you can quickly retrieve those that are closest to a given query vector.</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Exact similarity search is too slow for large datasets (millions of vectors). Approximate Nearest Neighbor Search speed this up by approximating the search — trading a tiny bit of accuracy for huge performance gains. That’s how vector DBs achieve real-time semantic search at scale.  Instead of checking every shelf in the library, the database jumps to the most promising sections first.</a:t>
            </a:r>
          </a:p>
        </p:txBody>
      </p:sp>
      <p:sp>
        <p:nvSpPr>
          <p:cNvPr id="4" name="Slide Number Placeholder 3"/>
          <p:cNvSpPr>
            <a:spLocks noGrp="1"/>
          </p:cNvSpPr>
          <p:nvPr>
            <p:ph type="sldNum" sz="quarter" idx="5"/>
          </p:nvPr>
        </p:nvSpPr>
        <p:spPr/>
        <p:txBody>
          <a:bodyPr/>
          <a:lstStyle/>
          <a:p>
            <a:fld id="{FB1BED02-5B17-F240-BA3D-A18F101907BD}" type="slidenum">
              <a:rPr lang="en-BE" smtClean="0"/>
              <a:t>65</a:t>
            </a:fld>
            <a:endParaRPr lang="en-BE"/>
          </a:p>
        </p:txBody>
      </p:sp>
    </p:spTree>
    <p:extLst>
      <p:ext uri="{BB962C8B-B14F-4D97-AF65-F5344CB8AC3E}">
        <p14:creationId xmlns:p14="http://schemas.microsoft.com/office/powerpoint/2010/main" val="1672258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https://thedataquarry.com/posts/vector-db-1/</a:t>
            </a:r>
          </a:p>
          <a:p>
            <a:r>
              <a:rPr lang="en-US" dirty="0"/>
              <a:t>https://github.com/facebookresearch/faiss</a:t>
            </a:r>
          </a:p>
        </p:txBody>
      </p:sp>
      <p:sp>
        <p:nvSpPr>
          <p:cNvPr id="4" name="Slide Number Placeholder 3"/>
          <p:cNvSpPr>
            <a:spLocks noGrp="1"/>
          </p:cNvSpPr>
          <p:nvPr>
            <p:ph type="sldNum" sz="quarter" idx="5"/>
          </p:nvPr>
        </p:nvSpPr>
        <p:spPr/>
        <p:txBody>
          <a:bodyPr/>
          <a:lstStyle/>
          <a:p>
            <a:fld id="{FB1BED02-5B17-F240-BA3D-A18F101907BD}" type="slidenum">
              <a:rPr lang="en-BE" smtClean="0"/>
              <a:t>66</a:t>
            </a:fld>
            <a:endParaRPr lang="en-BE"/>
          </a:p>
        </p:txBody>
      </p:sp>
    </p:spTree>
    <p:extLst>
      <p:ext uri="{BB962C8B-B14F-4D97-AF65-F5344CB8AC3E}">
        <p14:creationId xmlns:p14="http://schemas.microsoft.com/office/powerpoint/2010/main" val="1084701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868E4-B022-9D73-7353-A5154F455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EC72E-BA89-4700-7544-42FAD836B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A0CCDF-8465-34DA-CB6C-6D98D46A88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5F213D-4D62-1384-2A17-07C8E2D918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091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RAG gave LLMs access to external knowledge.</a:t>
            </a:r>
            <a:br>
              <a:rPr lang="en-US" b="0" i="0" dirty="0"/>
            </a:br>
            <a:r>
              <a:rPr lang="en-US" b="0" i="0" dirty="0"/>
              <a:t>MCP extends that: giving models access to external tools, data, and memory through a shared protocol.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With MCP, all LLMs and external systems use a common language, while before all these interactions were hard-coded.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r>
              <a:rPr lang="en-US" dirty="0"/>
              <a:t>All external resources (e.g., RAG vector stores, </a:t>
            </a:r>
            <a:r>
              <a:rPr lang="en-US" dirty="0" err="1"/>
              <a:t>Github</a:t>
            </a:r>
            <a:r>
              <a:rPr lang="en-US" dirty="0"/>
              <a:t>, Google Drive) look the same to the LLM.</a:t>
            </a:r>
          </a:p>
          <a:p>
            <a:r>
              <a:rPr lang="en-US" dirty="0"/>
              <a:t>The LLM knows </a:t>
            </a:r>
            <a:r>
              <a:rPr lang="en-US" i="1" dirty="0"/>
              <a:t>what it can do</a:t>
            </a:r>
            <a:r>
              <a:rPr lang="en-US" dirty="0"/>
              <a:t> (available actions) and </a:t>
            </a:r>
            <a:r>
              <a:rPr lang="en-US" i="1" dirty="0"/>
              <a:t>how to do it</a:t>
            </a:r>
            <a:r>
              <a:rPr lang="en-US" dirty="0"/>
              <a:t> (through structured interfaces).</a:t>
            </a: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protocol addresses the issues caused by fragmented data integration by offering developers a cohesive architecture across MCP servers and clients, along with pre-built connectors for popular systems such as Google Drive and GitHub.</a:t>
            </a:r>
            <a:endParaRPr lang="en-US" b="0" i="0" dirty="0"/>
          </a:p>
        </p:txBody>
      </p:sp>
      <p:sp>
        <p:nvSpPr>
          <p:cNvPr id="4" name="Slide Number Placeholder 3"/>
          <p:cNvSpPr>
            <a:spLocks noGrp="1"/>
          </p:cNvSpPr>
          <p:nvPr>
            <p:ph type="sldNum" sz="quarter" idx="5"/>
          </p:nvPr>
        </p:nvSpPr>
        <p:spPr/>
        <p:txBody>
          <a:bodyPr/>
          <a:lstStyle/>
          <a:p>
            <a:fld id="{FB1BED02-5B17-F240-BA3D-A18F101907BD}" type="slidenum">
              <a:rPr lang="en-BE" smtClean="0"/>
              <a:t>68</a:t>
            </a:fld>
            <a:endParaRPr lang="en-BE"/>
          </a:p>
        </p:txBody>
      </p:sp>
    </p:spTree>
    <p:extLst>
      <p:ext uri="{BB962C8B-B14F-4D97-AF65-F5344CB8AC3E}">
        <p14:creationId xmlns:p14="http://schemas.microsoft.com/office/powerpoint/2010/main" val="3019390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MCP Host =The environment where the LLM runs (Claude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MCP Client = The language model or agent (Claude LLM)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MCP Server = The translator and gateway to an external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r>
              <a:rPr lang="en-US" b="0" i="0" dirty="0"/>
              <a:t>1) The LLM (MCP Client) sends a request like:</a:t>
            </a:r>
            <a:br>
              <a:rPr lang="en-US" b="0" i="0" dirty="0"/>
            </a:br>
            <a:r>
              <a:rPr lang="en-US" b="0" i="0" dirty="0"/>
              <a:t>“Search for documents related to climate change in the company knowledge base.”</a:t>
            </a:r>
          </a:p>
          <a:p>
            <a:r>
              <a:rPr lang="en-US" b="0" i="0" dirty="0"/>
              <a:t>2) The MCP Host receives the request and looks up which MCP Servers are connected and what actions they provide (e.g., </a:t>
            </a:r>
            <a:r>
              <a:rPr lang="en-US" b="0" i="0" dirty="0" err="1"/>
              <a:t>search_documents</a:t>
            </a:r>
            <a:r>
              <a:rPr lang="en-US" b="0" i="0" dirty="0"/>
              <a:t>()).</a:t>
            </a:r>
            <a:br>
              <a:rPr lang="en-US" b="0" i="0" dirty="0"/>
            </a:br>
            <a:r>
              <a:rPr lang="en-US" b="0" i="0" dirty="0"/>
              <a:t>3) The Host forwards this structured request to the right MCP Server.</a:t>
            </a:r>
          </a:p>
          <a:p>
            <a:r>
              <a:rPr lang="en-US" b="0" i="0" dirty="0"/>
              <a:t>4) The MCP Server translates the abstract action (</a:t>
            </a:r>
            <a:r>
              <a:rPr lang="en-US" sz="1200" b="0" i="0" kern="1200" dirty="0" err="1">
                <a:solidFill>
                  <a:schemeClr val="tx1"/>
                </a:solidFill>
                <a:latin typeface="+mn-lt"/>
                <a:ea typeface="+mn-ea"/>
                <a:cs typeface="+mn-cs"/>
              </a:rPr>
              <a:t>search_documents</a:t>
            </a:r>
            <a:r>
              <a:rPr lang="en-US" sz="1200" b="0" i="0" kern="1200" dirty="0">
                <a:solidFill>
                  <a:schemeClr val="tx1"/>
                </a:solidFill>
                <a:latin typeface="+mn-lt"/>
                <a:ea typeface="+mn-ea"/>
                <a:cs typeface="+mn-cs"/>
              </a:rPr>
              <a:t>()</a:t>
            </a:r>
            <a:r>
              <a:rPr lang="en-US" b="0" i="0" dirty="0"/>
              <a:t>) into the tool’s native API language (e.g., a Pinecone or Weaviate query).</a:t>
            </a:r>
          </a:p>
          <a:p>
            <a:r>
              <a:rPr lang="en-US" b="0" i="0" dirty="0"/>
              <a:t>5) The external tool executes the request and sends results (e.g., top-k chunks).</a:t>
            </a:r>
          </a:p>
          <a:p>
            <a:r>
              <a:rPr lang="en-US" b="0" i="0" dirty="0"/>
              <a:t>6) The MCP Server wraps the results in standard MCP format and sends them back through the host to the LLM client.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69</a:t>
            </a:fld>
            <a:endParaRPr lang="en-BE"/>
          </a:p>
        </p:txBody>
      </p:sp>
    </p:spTree>
    <p:extLst>
      <p:ext uri="{BB962C8B-B14F-4D97-AF65-F5344CB8AC3E}">
        <p14:creationId xmlns:p14="http://schemas.microsoft.com/office/powerpoint/2010/main" val="260944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A8CC-80E9-8395-F1E4-89920991B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2DFC8-4E6E-4DBC-4CF8-ACAAD57A7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D97CA-8DCB-6D52-A1FD-A788ECDA912E}"/>
              </a:ext>
            </a:extLst>
          </p:cNvPr>
          <p:cNvSpPr>
            <a:spLocks noGrp="1"/>
          </p:cNvSpPr>
          <p:nvPr>
            <p:ph type="body" idx="1"/>
          </p:nvPr>
        </p:nvSpPr>
        <p:spPr/>
        <p:txBody>
          <a:bodyPr/>
          <a:lstStyle/>
          <a:p>
            <a:r>
              <a:rPr lang="en-US" dirty="0"/>
              <a:t>Language has become the </a:t>
            </a:r>
            <a:r>
              <a:rPr lang="en-US" i="1" dirty="0"/>
              <a:t>interface</a:t>
            </a:r>
            <a:r>
              <a:rPr lang="en-US" dirty="0"/>
              <a:t> between humans and machines.</a:t>
            </a:r>
            <a:br>
              <a:rPr lang="en-US" dirty="0"/>
            </a:br>
            <a:r>
              <a:rPr lang="en-US" dirty="0"/>
              <a:t>Now we’ll look under the hood of the systems that make that possible: </a:t>
            </a:r>
            <a:r>
              <a:rPr lang="en-US" b="1" dirty="0"/>
              <a:t>Large Language Models</a:t>
            </a:r>
            <a:r>
              <a:rPr lang="en-US" dirty="0"/>
              <a:t>, or LLMs.</a:t>
            </a:r>
          </a:p>
          <a:p>
            <a:r>
              <a:rPr lang="en-US" dirty="0"/>
              <a:t>A </a:t>
            </a:r>
            <a:r>
              <a:rPr lang="en-US" b="1" dirty="0"/>
              <a:t>large language model (LLM)</a:t>
            </a:r>
            <a:r>
              <a:rPr lang="en-US" dirty="0"/>
              <a:t> is a deep neural network trained on vast amounts of text. It learns the statistical patterns of language and uses this knowledge to predict the most likely next word or sequence based on context.</a:t>
            </a:r>
          </a:p>
          <a:p>
            <a:r>
              <a:rPr lang="en-US" dirty="0"/>
              <a:t>Text from books, Wikipedia, scientific papers, code, and social media.</a:t>
            </a:r>
          </a:p>
          <a:p>
            <a:r>
              <a:rPr lang="en-US" dirty="0"/>
              <a:t>How? Context, language patterns (syntactic and semantic word relations), </a:t>
            </a:r>
          </a:p>
        </p:txBody>
      </p:sp>
      <p:sp>
        <p:nvSpPr>
          <p:cNvPr id="4" name="Slide Number Placeholder 3">
            <a:extLst>
              <a:ext uri="{FF2B5EF4-FFF2-40B4-BE49-F238E27FC236}">
                <a16:creationId xmlns:a16="http://schemas.microsoft.com/office/drawing/2014/main" id="{CBE093A7-9F9C-8A88-0071-832423D9FD16}"/>
              </a:ext>
            </a:extLst>
          </p:cNvPr>
          <p:cNvSpPr>
            <a:spLocks noGrp="1"/>
          </p:cNvSpPr>
          <p:nvPr>
            <p:ph type="sldNum" sz="quarter" idx="5"/>
          </p:nvPr>
        </p:nvSpPr>
        <p:spPr/>
        <p:txBody>
          <a:bodyPr/>
          <a:lstStyle/>
          <a:p>
            <a:fld id="{FB1BED02-5B17-F240-BA3D-A18F101907BD}" type="slidenum">
              <a:rPr lang="en-BE" smtClean="0"/>
              <a:t>8</a:t>
            </a:fld>
            <a:endParaRPr lang="en-BE"/>
          </a:p>
        </p:txBody>
      </p:sp>
    </p:spTree>
    <p:extLst>
      <p:ext uri="{BB962C8B-B14F-4D97-AF65-F5344CB8AC3E}">
        <p14:creationId xmlns:p14="http://schemas.microsoft.com/office/powerpoint/2010/main" val="13800685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560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RAG: </a:t>
            </a:r>
            <a:r>
              <a:rPr lang="nl-BE" dirty="0" err="1"/>
              <a:t>retrieve</a:t>
            </a:r>
            <a:r>
              <a:rPr lang="nl-BE" dirty="0"/>
              <a:t> relevant, </a:t>
            </a:r>
            <a:r>
              <a:rPr lang="nl-BE" dirty="0" err="1"/>
              <a:t>factual</a:t>
            </a:r>
            <a:r>
              <a:rPr lang="nl-BE" dirty="0"/>
              <a:t> context </a:t>
            </a:r>
            <a:r>
              <a:rPr lang="nl-BE" dirty="0" err="1"/>
              <a:t>from</a:t>
            </a:r>
            <a:r>
              <a:rPr lang="nl-BE" dirty="0"/>
              <a:t> </a:t>
            </a:r>
            <a:r>
              <a:rPr lang="nl-BE" dirty="0" err="1"/>
              <a:t>external</a:t>
            </a:r>
            <a:r>
              <a:rPr lang="nl-BE" dirty="0"/>
              <a:t> data sources </a:t>
            </a:r>
            <a:r>
              <a:rPr lang="nl-BE" dirty="0" err="1"/>
              <a:t>to</a:t>
            </a:r>
            <a:r>
              <a:rPr lang="nl-BE" dirty="0"/>
              <a:t> </a:t>
            </a:r>
            <a:r>
              <a:rPr lang="nl-BE" dirty="0" err="1"/>
              <a:t>generate</a:t>
            </a:r>
            <a:r>
              <a:rPr lang="nl-BE" dirty="0"/>
              <a:t> </a:t>
            </a:r>
            <a:r>
              <a:rPr lang="nl-BE" dirty="0" err="1"/>
              <a:t>answers</a:t>
            </a:r>
            <a:endParaRPr lang="nl-BE" dirty="0"/>
          </a:p>
          <a:p>
            <a:endParaRPr lang="nl-BE" dirty="0"/>
          </a:p>
          <a:p>
            <a:r>
              <a:rPr lang="nl-BE" dirty="0"/>
              <a:t>AI agent: </a:t>
            </a:r>
            <a:r>
              <a:rPr lang="nl-BE" dirty="0" err="1"/>
              <a:t>can</a:t>
            </a:r>
            <a:r>
              <a:rPr lang="nl-BE" dirty="0"/>
              <a:t> </a:t>
            </a:r>
            <a:r>
              <a:rPr lang="nl-BE" dirty="0" err="1"/>
              <a:t>retrieve</a:t>
            </a:r>
            <a:r>
              <a:rPr lang="nl-BE" dirty="0"/>
              <a:t>, </a:t>
            </a:r>
            <a:r>
              <a:rPr lang="nl-BE" dirty="0" err="1"/>
              <a:t>use</a:t>
            </a:r>
            <a:r>
              <a:rPr lang="nl-BE" dirty="0"/>
              <a:t> </a:t>
            </a:r>
            <a:r>
              <a:rPr lang="nl-BE" dirty="0" err="1"/>
              <a:t>and</a:t>
            </a:r>
            <a:r>
              <a:rPr lang="nl-BE" dirty="0"/>
              <a:t> update context </a:t>
            </a:r>
            <a:r>
              <a:rPr lang="nl-BE" dirty="0" err="1"/>
              <a:t>from</a:t>
            </a:r>
            <a:r>
              <a:rPr lang="nl-BE" dirty="0"/>
              <a:t> </a:t>
            </a:r>
            <a:r>
              <a:rPr lang="nl-BE" dirty="0" err="1"/>
              <a:t>many</a:t>
            </a:r>
            <a:r>
              <a:rPr lang="nl-BE" dirty="0"/>
              <a:t> different types of tools, </a:t>
            </a:r>
            <a:r>
              <a:rPr lang="nl-BE" dirty="0" err="1"/>
              <a:t>not</a:t>
            </a:r>
            <a:r>
              <a:rPr lang="nl-BE" dirty="0"/>
              <a:t> </a:t>
            </a:r>
            <a:r>
              <a:rPr lang="nl-BE" dirty="0" err="1"/>
              <a:t>only</a:t>
            </a:r>
            <a:r>
              <a:rPr lang="nl-BE" dirty="0"/>
              <a:t> </a:t>
            </a:r>
            <a:r>
              <a:rPr lang="nl-BE" dirty="0" err="1"/>
              <a:t>generate</a:t>
            </a:r>
            <a:r>
              <a:rPr lang="nl-BE" dirty="0"/>
              <a:t> </a:t>
            </a:r>
            <a:r>
              <a:rPr lang="nl-BE" dirty="0" err="1"/>
              <a:t>answers</a:t>
            </a:r>
            <a:r>
              <a:rPr lang="nl-BE" dirty="0"/>
              <a:t> but </a:t>
            </a:r>
            <a:r>
              <a:rPr lang="nl-BE" dirty="0" err="1"/>
              <a:t>also</a:t>
            </a:r>
            <a:r>
              <a:rPr lang="nl-BE" dirty="0"/>
              <a:t> </a:t>
            </a:r>
            <a:r>
              <a:rPr lang="nl-BE" dirty="0" err="1"/>
              <a:t>perform</a:t>
            </a:r>
            <a:r>
              <a:rPr lang="nl-BE" dirty="0"/>
              <a:t> actions </a:t>
            </a:r>
          </a:p>
        </p:txBody>
      </p:sp>
      <p:sp>
        <p:nvSpPr>
          <p:cNvPr id="4" name="Slide Number Placeholder 3"/>
          <p:cNvSpPr>
            <a:spLocks noGrp="1"/>
          </p:cNvSpPr>
          <p:nvPr>
            <p:ph type="sldNum" sz="quarter" idx="5"/>
          </p:nvPr>
        </p:nvSpPr>
        <p:spPr/>
        <p:txBody>
          <a:bodyPr/>
          <a:lstStyle/>
          <a:p>
            <a:fld id="{FB1BED02-5B17-F240-BA3D-A18F101907BD}" type="slidenum">
              <a:rPr lang="en-BE" smtClean="0"/>
              <a:t>72</a:t>
            </a:fld>
            <a:endParaRPr lang="en-BE"/>
          </a:p>
        </p:txBody>
      </p:sp>
    </p:spTree>
    <p:extLst>
      <p:ext uri="{BB962C8B-B14F-4D97-AF65-F5344CB8AC3E}">
        <p14:creationId xmlns:p14="http://schemas.microsoft.com/office/powerpoint/2010/main" val="150996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AI becomes </a:t>
            </a:r>
            <a:r>
              <a:rPr lang="en-US" b="1" dirty="0"/>
              <a:t>agentic</a:t>
            </a:r>
            <a:r>
              <a:rPr lang="en-US" dirty="0"/>
              <a:t> when it gains the ability to:</a:t>
            </a:r>
          </a:p>
          <a:p>
            <a:r>
              <a:rPr lang="en-US" b="1" dirty="0"/>
              <a:t>Perceive</a:t>
            </a:r>
            <a:r>
              <a:rPr lang="en-US" dirty="0"/>
              <a:t> → Understand its context (user goals, environment, available tools).</a:t>
            </a:r>
          </a:p>
          <a:p>
            <a:r>
              <a:rPr lang="en-US" b="1" dirty="0"/>
              <a:t>Reason</a:t>
            </a:r>
            <a:r>
              <a:rPr lang="en-US" dirty="0"/>
              <a:t> → Decide which action or tool to use next.</a:t>
            </a:r>
          </a:p>
          <a:p>
            <a:r>
              <a:rPr lang="en-US" b="1" dirty="0"/>
              <a:t>Act</a:t>
            </a:r>
            <a:r>
              <a:rPr lang="en-US" dirty="0"/>
              <a:t> → Execute that action (e.g., query a vector DB, call an API, write a file).</a:t>
            </a:r>
          </a:p>
          <a:p>
            <a:r>
              <a:rPr lang="en-US" b="1" dirty="0"/>
              <a:t>Reflect &amp; remember</a:t>
            </a:r>
            <a:r>
              <a:rPr lang="en-US" dirty="0"/>
              <a:t> → Incorporate feedback or memory to improve future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Plan</a:t>
            </a:r>
            <a:r>
              <a:rPr lang="en-US" sz="1200" kern="1200" dirty="0">
                <a:solidFill>
                  <a:schemeClr val="tx1"/>
                </a:solidFill>
                <a:latin typeface="+mn-lt"/>
                <a:ea typeface="+mn-ea"/>
                <a:cs typeface="+mn-cs"/>
              </a:rPr>
              <a:t> </a:t>
            </a:r>
            <a:r>
              <a:rPr lang="en-US" dirty="0"/>
              <a:t>→ </a:t>
            </a:r>
            <a:r>
              <a:rPr lang="en-US" sz="1200" kern="1200" dirty="0">
                <a:solidFill>
                  <a:schemeClr val="tx1"/>
                </a:solidFill>
                <a:latin typeface="+mn-lt"/>
                <a:ea typeface="+mn-ea"/>
                <a:cs typeface="+mn-cs"/>
              </a:rPr>
              <a:t>Plan multi-step actions towards a goal</a:t>
            </a:r>
            <a:endParaRPr lang="en-US" dirty="0"/>
          </a:p>
          <a:p>
            <a:r>
              <a:rPr lang="en-US" dirty="0"/>
              <a:t>This turns the model from a </a:t>
            </a:r>
            <a:r>
              <a:rPr lang="en-US" i="1" dirty="0"/>
              <a:t>reactive generator</a:t>
            </a:r>
            <a:r>
              <a:rPr lang="en-US" dirty="0"/>
              <a:t> into a </a:t>
            </a:r>
            <a:r>
              <a:rPr lang="en-US" i="1" dirty="0"/>
              <a:t>proactive decision-maker</a:t>
            </a:r>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73</a:t>
            </a:fld>
            <a:endParaRPr lang="en-BE"/>
          </a:p>
        </p:txBody>
      </p:sp>
    </p:spTree>
    <p:extLst>
      <p:ext uri="{BB962C8B-B14F-4D97-AF65-F5344CB8AC3E}">
        <p14:creationId xmlns:p14="http://schemas.microsoft.com/office/powerpoint/2010/main" val="5554557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75</a:t>
            </a:fld>
            <a:endParaRPr lang="en-BE"/>
          </a:p>
        </p:txBody>
      </p:sp>
    </p:spTree>
    <p:extLst>
      <p:ext uri="{BB962C8B-B14F-4D97-AF65-F5344CB8AC3E}">
        <p14:creationId xmlns:p14="http://schemas.microsoft.com/office/powerpoint/2010/main" val="36535850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5700" lvl="0" indent="-342900"/>
            <a:r>
              <a:rPr lang="en-US" sz="2200" kern="1200" dirty="0">
                <a:solidFill>
                  <a:schemeClr val="tx1"/>
                </a:solidFill>
                <a:latin typeface="+mn-lt"/>
                <a:ea typeface="+mn-ea"/>
                <a:cs typeface="+mn-cs"/>
              </a:rPr>
              <a:t>https://medium.com/@anil.jain.baba/long-term-agentic-memory-with-langgraph-824050b09852</a:t>
            </a:r>
          </a:p>
          <a:p>
            <a:pPr marL="245700" lvl="0" indent="-342900"/>
            <a:endParaRPr lang="en-US" sz="2200" kern="1200" dirty="0">
              <a:solidFill>
                <a:schemeClr val="tx1"/>
              </a:solidFill>
              <a:latin typeface="+mn-lt"/>
              <a:ea typeface="+mn-ea"/>
              <a:cs typeface="+mn-cs"/>
            </a:endParaRPr>
          </a:p>
          <a:p>
            <a:pPr marL="245700" lvl="0" indent="-342900"/>
            <a:r>
              <a:rPr lang="en-US" sz="2200" kern="1200" dirty="0">
                <a:solidFill>
                  <a:schemeClr val="tx1"/>
                </a:solidFill>
                <a:latin typeface="+mn-lt"/>
                <a:ea typeface="+mn-ea"/>
                <a:cs typeface="+mn-cs"/>
              </a:rPr>
              <a:t>Summary text: e.g., summary of a chat, a learned fact, …</a:t>
            </a:r>
          </a:p>
          <a:p>
            <a:pPr marL="245700" lvl="0" indent="-342900"/>
            <a:endParaRPr lang="en-US" sz="2200" kern="1200" dirty="0">
              <a:solidFill>
                <a:schemeClr val="tx1"/>
              </a:solidFill>
              <a:latin typeface="+mn-lt"/>
              <a:ea typeface="+mn-ea"/>
              <a:cs typeface="+mn-cs"/>
            </a:endParaRPr>
          </a:p>
          <a:p>
            <a:pPr marL="245700" lvl="0" indent="-342900"/>
            <a:r>
              <a:rPr lang="en-US" sz="2200" kern="1200" dirty="0">
                <a:solidFill>
                  <a:schemeClr val="tx1"/>
                </a:solidFill>
                <a:latin typeface="+mn-lt"/>
                <a:ea typeface="+mn-ea"/>
                <a:cs typeface="+mn-cs"/>
              </a:rPr>
              <a:t>Structured checkpoint is saved alongside its embedding</a:t>
            </a:r>
          </a:p>
          <a:p>
            <a:pPr marL="245700" lvl="0" indent="-342900"/>
            <a:endParaRPr lang="en-US" sz="2200" kern="1200" dirty="0">
              <a:solidFill>
                <a:schemeClr val="tx1"/>
              </a:solidFill>
              <a:latin typeface="+mn-lt"/>
              <a:ea typeface="+mn-ea"/>
              <a:cs typeface="+mn-cs"/>
            </a:endParaRPr>
          </a:p>
          <a:p>
            <a:r>
              <a:rPr lang="en-US" b="1" dirty="0"/>
              <a:t>Summarize the relevant information</a:t>
            </a:r>
            <a:endParaRPr lang="en-US" dirty="0"/>
          </a:p>
          <a:p>
            <a:pPr lvl="1"/>
            <a:r>
              <a:rPr lang="en-US" dirty="0"/>
              <a:t>The agent extracts key data from the current reasoning cycle — e.g.:</a:t>
            </a:r>
          </a:p>
          <a:p>
            <a:pPr lvl="2"/>
            <a:r>
              <a:rPr lang="en-US" dirty="0"/>
              <a:t>What it learned</a:t>
            </a:r>
          </a:p>
          <a:p>
            <a:pPr lvl="2"/>
            <a:r>
              <a:rPr lang="en-US" dirty="0"/>
              <a:t>What actions it took</a:t>
            </a:r>
          </a:p>
          <a:p>
            <a:pPr lvl="2"/>
            <a:r>
              <a:rPr lang="en-US" dirty="0"/>
              <a:t>What the results were</a:t>
            </a:r>
          </a:p>
          <a:p>
            <a:pPr lvl="2"/>
            <a:r>
              <a:rPr lang="en-US" dirty="0"/>
              <a:t>Any reflections or insights</a:t>
            </a:r>
            <a:br>
              <a:rPr lang="en-US" dirty="0"/>
            </a:br>
            <a:endParaRPr lang="en-US" dirty="0"/>
          </a:p>
          <a:p>
            <a:r>
              <a:rPr lang="en-US" b="1" dirty="0"/>
              <a:t>Create an embedding (vector representation)</a:t>
            </a:r>
            <a:endParaRPr lang="en-US" dirty="0"/>
          </a:p>
          <a:p>
            <a:pPr lvl="1"/>
            <a:r>
              <a:rPr lang="en-US" dirty="0"/>
              <a:t>The summary text (or reflection) is passed through an </a:t>
            </a:r>
            <a:r>
              <a:rPr lang="en-US" b="1" dirty="0"/>
              <a:t>embedding model</a:t>
            </a:r>
            <a:r>
              <a:rPr lang="en-US" dirty="0"/>
              <a:t>.</a:t>
            </a:r>
          </a:p>
          <a:p>
            <a:pPr lvl="1"/>
            <a:r>
              <a:rPr lang="en-US" dirty="0"/>
              <a:t>This produces a </a:t>
            </a:r>
            <a:r>
              <a:rPr lang="en-US" b="1" dirty="0"/>
              <a:t>high-dimensional vector</a:t>
            </a:r>
            <a:r>
              <a:rPr lang="en-US" dirty="0"/>
              <a:t> capturing the meaning of the memory.</a:t>
            </a:r>
          </a:p>
          <a:p>
            <a:pPr lvl="1"/>
            <a:r>
              <a:rPr lang="en-US" dirty="0"/>
              <a:t>This allows future </a:t>
            </a:r>
            <a:r>
              <a:rPr lang="en-US" i="1" dirty="0"/>
              <a:t>semantic search</a:t>
            </a:r>
            <a:r>
              <a:rPr lang="en-US" dirty="0"/>
              <a:t> (find “similar situations” or “related lessons”).</a:t>
            </a:r>
          </a:p>
          <a:p>
            <a:br>
              <a:rPr lang="en-US" dirty="0"/>
            </a:br>
            <a:endParaRPr lang="en-US" dirty="0"/>
          </a:p>
          <a:p>
            <a:r>
              <a:rPr lang="en-US" b="1" dirty="0"/>
              <a:t>Attach metadata</a:t>
            </a:r>
            <a:endParaRPr lang="en-US" dirty="0"/>
          </a:p>
          <a:p>
            <a:pPr lvl="1"/>
            <a:r>
              <a:rPr lang="en-US" dirty="0"/>
              <a:t>The vector is stored together with structured metadata, e.g.:</a:t>
            </a:r>
          </a:p>
          <a:p>
            <a:pPr lvl="2"/>
            <a:r>
              <a:rPr lang="en-US" dirty="0"/>
              <a:t>Timestamp</a:t>
            </a:r>
          </a:p>
          <a:p>
            <a:pPr lvl="2"/>
            <a:r>
              <a:rPr lang="en-US" dirty="0"/>
              <a:t>Agent state or goal</a:t>
            </a:r>
          </a:p>
          <a:p>
            <a:pPr lvl="2"/>
            <a:r>
              <a:rPr lang="en-US" dirty="0"/>
              <a:t>Tags / task category</a:t>
            </a:r>
          </a:p>
          <a:p>
            <a:pPr lvl="2"/>
            <a:r>
              <a:rPr lang="en-US" dirty="0"/>
              <a:t>User or session ID</a:t>
            </a:r>
          </a:p>
          <a:p>
            <a:pPr lvl="2"/>
            <a:r>
              <a:rPr lang="en-US" dirty="0"/>
              <a:t>Confidence score or evaluation result</a:t>
            </a:r>
          </a:p>
          <a:p>
            <a:r>
              <a:rPr lang="en-US" dirty="0"/>
              <a:t>→ This metadata makes retrieval and filtering efficient.</a:t>
            </a:r>
          </a:p>
          <a:p>
            <a:br>
              <a:rPr lang="en-US" dirty="0"/>
            </a:br>
            <a:endParaRPr lang="en-US" dirty="0"/>
          </a:p>
          <a:p>
            <a:r>
              <a:rPr lang="en-US" b="1" dirty="0"/>
              <a:t>Store the embedding in a vector database</a:t>
            </a:r>
            <a:endParaRPr lang="en-US" dirty="0"/>
          </a:p>
          <a:p>
            <a:pPr lvl="1"/>
            <a:r>
              <a:rPr lang="en-US" dirty="0"/>
              <a:t>The vector and metadata are saved in a </a:t>
            </a:r>
            <a:r>
              <a:rPr lang="en-US" b="1" dirty="0"/>
              <a:t>vector store</a:t>
            </a:r>
            <a:r>
              <a:rPr lang="en-US" dirty="0"/>
              <a:t> (e.g., Weaviate, Pinecone, FAISS).</a:t>
            </a:r>
          </a:p>
          <a:p>
            <a:pPr lvl="1"/>
            <a:r>
              <a:rPr lang="en-US" dirty="0"/>
              <a:t>This becomes part of the agent’s </a:t>
            </a:r>
            <a:r>
              <a:rPr lang="en-US" b="1" dirty="0"/>
              <a:t>long-term semantic memory</a:t>
            </a:r>
            <a:r>
              <a:rPr lang="en-US" dirty="0"/>
              <a:t>.</a:t>
            </a:r>
          </a:p>
          <a:p>
            <a:pPr lvl="1"/>
            <a:r>
              <a:rPr lang="en-US" dirty="0"/>
              <a:t>Later, when the agent faces a similar task, it embeds the new context and searches this database for related experiences.</a:t>
            </a:r>
          </a:p>
          <a:p>
            <a:br>
              <a:rPr lang="en-US" dirty="0"/>
            </a:br>
            <a:endParaRPr lang="en-US" dirty="0"/>
          </a:p>
          <a:p>
            <a:r>
              <a:rPr lang="en-US" b="1" dirty="0"/>
              <a:t>Create a structured checkpoint</a:t>
            </a:r>
            <a:endParaRPr lang="en-US" dirty="0"/>
          </a:p>
          <a:p>
            <a:pPr lvl="1"/>
            <a:r>
              <a:rPr lang="en-US" dirty="0"/>
              <a:t>The agent also saves a structured record of the entire interaction:</a:t>
            </a:r>
          </a:p>
          <a:p>
            <a:pPr lvl="2"/>
            <a:r>
              <a:rPr lang="en-US" sz="1200" kern="1200" dirty="0" err="1">
                <a:solidFill>
                  <a:schemeClr val="tx1"/>
                </a:solidFill>
                <a:latin typeface="+mn-lt"/>
                <a:ea typeface="+mn-ea"/>
                <a:cs typeface="+mn-cs"/>
              </a:rPr>
              <a:t>goal_state</a:t>
            </a:r>
            <a:r>
              <a:rPr lang="en-US" dirty="0"/>
              <a:t> — what it was trying to achieve</a:t>
            </a:r>
          </a:p>
          <a:p>
            <a:pPr lvl="2"/>
            <a:r>
              <a:rPr lang="en-US" sz="1200" kern="1200" dirty="0">
                <a:solidFill>
                  <a:schemeClr val="tx1"/>
                </a:solidFill>
                <a:latin typeface="+mn-lt"/>
                <a:ea typeface="+mn-ea"/>
                <a:cs typeface="+mn-cs"/>
              </a:rPr>
              <a:t>inputs</a:t>
            </a:r>
            <a:r>
              <a:rPr lang="en-US" dirty="0"/>
              <a:t> — data or queries it used</a:t>
            </a:r>
          </a:p>
          <a:p>
            <a:pPr lvl="2"/>
            <a:r>
              <a:rPr lang="en-US" sz="1200" kern="1200" dirty="0">
                <a:solidFill>
                  <a:schemeClr val="tx1"/>
                </a:solidFill>
                <a:latin typeface="+mn-lt"/>
                <a:ea typeface="+mn-ea"/>
                <a:cs typeface="+mn-cs"/>
              </a:rPr>
              <a:t>actions</a:t>
            </a:r>
            <a:r>
              <a:rPr lang="en-US" dirty="0"/>
              <a:t> — which tools or APIs it called</a:t>
            </a:r>
          </a:p>
          <a:p>
            <a:pPr lvl="2"/>
            <a:r>
              <a:rPr lang="en-US" sz="1200" kern="1200" dirty="0">
                <a:solidFill>
                  <a:schemeClr val="tx1"/>
                </a:solidFill>
                <a:latin typeface="+mn-lt"/>
                <a:ea typeface="+mn-ea"/>
                <a:cs typeface="+mn-cs"/>
              </a:rPr>
              <a:t>results</a:t>
            </a:r>
            <a:r>
              <a:rPr lang="en-US" dirty="0"/>
              <a:t> — outputs or observations</a:t>
            </a:r>
          </a:p>
          <a:p>
            <a:pPr lvl="2"/>
            <a:r>
              <a:rPr lang="en-US" sz="1200" kern="1200" dirty="0">
                <a:solidFill>
                  <a:schemeClr val="tx1"/>
                </a:solidFill>
                <a:latin typeface="+mn-lt"/>
                <a:ea typeface="+mn-ea"/>
                <a:cs typeface="+mn-cs"/>
              </a:rPr>
              <a:t>evaluation</a:t>
            </a:r>
            <a:r>
              <a:rPr lang="en-US" dirty="0"/>
              <a:t> — whether the step succeeded or failed</a:t>
            </a:r>
          </a:p>
          <a:p>
            <a:pPr lvl="2"/>
            <a:r>
              <a:rPr lang="en-US" sz="1200" kern="1200" dirty="0">
                <a:solidFill>
                  <a:schemeClr val="tx1"/>
                </a:solidFill>
                <a:latin typeface="+mn-lt"/>
                <a:ea typeface="+mn-ea"/>
                <a:cs typeface="+mn-cs"/>
              </a:rPr>
              <a:t>reflection</a:t>
            </a:r>
            <a:r>
              <a:rPr lang="en-US" dirty="0"/>
              <a:t> — what it learned from the outcome</a:t>
            </a:r>
          </a:p>
          <a:p>
            <a:r>
              <a:rPr lang="en-US" dirty="0"/>
              <a:t>→ This checkpoint is stored in a </a:t>
            </a:r>
            <a:r>
              <a:rPr lang="en-US" b="1" dirty="0"/>
              <a:t>database or document store</a:t>
            </a:r>
            <a:r>
              <a:rPr lang="en-US" dirty="0"/>
              <a:t> (SQL, JSON, etc.).</a:t>
            </a:r>
          </a:p>
          <a:p>
            <a:endParaRPr lang="en-US" dirty="0"/>
          </a:p>
          <a:p>
            <a:r>
              <a:rPr lang="en-US" b="1" dirty="0"/>
              <a:t>Link the two forms of memory</a:t>
            </a:r>
            <a:endParaRPr lang="en-US" dirty="0"/>
          </a:p>
          <a:p>
            <a:r>
              <a:rPr lang="en-US" dirty="0"/>
              <a:t>The </a:t>
            </a:r>
            <a:r>
              <a:rPr lang="en-US" b="1" dirty="0"/>
              <a:t>structured checkpoint</a:t>
            </a:r>
            <a:r>
              <a:rPr lang="en-US" dirty="0"/>
              <a:t> is linked to its </a:t>
            </a:r>
            <a:r>
              <a:rPr lang="en-US" b="1" dirty="0"/>
              <a:t>embedding</a:t>
            </a:r>
            <a:r>
              <a:rPr lang="en-US" dirty="0"/>
              <a:t> (often by an ID).</a:t>
            </a:r>
          </a:p>
          <a:p>
            <a:r>
              <a:rPr lang="en-US" dirty="0"/>
              <a:t>This means:</a:t>
            </a:r>
          </a:p>
          <a:p>
            <a:pPr lvl="1"/>
            <a:r>
              <a:rPr lang="en-US" dirty="0"/>
              <a:t>The vector database can find relevant checkpoints via semantic search.</a:t>
            </a:r>
          </a:p>
          <a:p>
            <a:pPr lvl="1"/>
            <a:r>
              <a:rPr lang="en-US" dirty="0"/>
              <a:t>The agent can then fetch the full structured record to analyze or replay.</a:t>
            </a:r>
          </a:p>
          <a:p>
            <a:endParaRPr lang="en-US" dirty="0"/>
          </a:p>
          <a:p>
            <a:pPr marL="245700" lvl="0" indent="-342900"/>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76</a:t>
            </a:fld>
            <a:endParaRPr lang="en-BE"/>
          </a:p>
        </p:txBody>
      </p:sp>
    </p:spTree>
    <p:extLst>
      <p:ext uri="{BB962C8B-B14F-4D97-AF65-F5344CB8AC3E}">
        <p14:creationId xmlns:p14="http://schemas.microsoft.com/office/powerpoint/2010/main" val="3217207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26FB8-C529-A24B-8DB4-C929E3298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6EB64-DF7E-E7B2-60FB-00346AE6A1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2C2AC-2288-125C-6CBE-B6BDB8088BB0}"/>
              </a:ext>
            </a:extLst>
          </p:cNvPr>
          <p:cNvSpPr>
            <a:spLocks noGrp="1"/>
          </p:cNvSpPr>
          <p:nvPr>
            <p:ph type="body" idx="1"/>
          </p:nvPr>
        </p:nvSpPr>
        <p:spPr/>
        <p:txBody>
          <a:bodyPr/>
          <a:lstStyle/>
          <a:p>
            <a:r>
              <a:rPr lang="en-US" dirty="0"/>
              <a:t>The </a:t>
            </a:r>
            <a:r>
              <a:rPr lang="en-US" b="1" dirty="0"/>
              <a:t>embedding memory</a:t>
            </a:r>
            <a:r>
              <a:rPr lang="en-US" dirty="0"/>
              <a:t> enables </a:t>
            </a:r>
            <a:r>
              <a:rPr lang="en-US" i="1" dirty="0"/>
              <a:t>semantic retrieval</a:t>
            </a:r>
            <a:r>
              <a:rPr lang="en-US" dirty="0"/>
              <a:t>: find relevant experiences, reflections, or similar contexts.</a:t>
            </a:r>
          </a:p>
          <a:p>
            <a:r>
              <a:rPr lang="en-US" dirty="0"/>
              <a:t>The </a:t>
            </a:r>
            <a:r>
              <a:rPr lang="en-US" b="1" dirty="0"/>
              <a:t>structured checkpoint</a:t>
            </a:r>
            <a:r>
              <a:rPr lang="en-US" dirty="0"/>
              <a:t> enables </a:t>
            </a:r>
            <a:r>
              <a:rPr lang="en-US" i="1" dirty="0"/>
              <a:t>reconstruction and reflection</a:t>
            </a:r>
            <a:r>
              <a:rPr lang="en-US" dirty="0"/>
              <a:t>: replay what the agent did, how it reasoned, and what it learned.</a:t>
            </a:r>
          </a:p>
          <a:p>
            <a:endParaRPr lang="en-US" sz="1200" dirty="0"/>
          </a:p>
          <a:p>
            <a:r>
              <a:rPr lang="en-US" dirty="0"/>
              <a:t>An advanced agent also:</a:t>
            </a:r>
          </a:p>
          <a:p>
            <a:r>
              <a:rPr lang="en-US" b="1" dirty="0"/>
              <a:t>Summarizes</a:t>
            </a:r>
            <a:r>
              <a:rPr lang="en-US" dirty="0"/>
              <a:t> long histories to save space.</a:t>
            </a:r>
          </a:p>
          <a:p>
            <a:r>
              <a:rPr lang="en-US" b="1" dirty="0"/>
              <a:t>Clusters</a:t>
            </a:r>
            <a:r>
              <a:rPr lang="en-US" dirty="0"/>
              <a:t> related memories to form higher-level knowledge.</a:t>
            </a:r>
          </a:p>
          <a:p>
            <a:r>
              <a:rPr lang="en-US" b="1" dirty="0"/>
              <a:t>Deletes</a:t>
            </a:r>
            <a:r>
              <a:rPr lang="en-US" dirty="0"/>
              <a:t> or </a:t>
            </a:r>
            <a:r>
              <a:rPr lang="en-US" b="1" dirty="0"/>
              <a:t>decays</a:t>
            </a:r>
            <a:r>
              <a:rPr lang="en-US" dirty="0"/>
              <a:t> irrelevant data to stay efficient.</a:t>
            </a:r>
          </a:p>
          <a:p>
            <a:r>
              <a:rPr lang="en-US" dirty="0"/>
              <a:t>This mimics </a:t>
            </a:r>
            <a:r>
              <a:rPr lang="en-US" b="1" dirty="0"/>
              <a:t>human forgetting and abstraction</a:t>
            </a:r>
            <a:r>
              <a:rPr lang="en-US" dirty="0"/>
              <a:t> — keeping the important, discarding the trivial.</a:t>
            </a:r>
          </a:p>
          <a:p>
            <a:endParaRPr lang="nl-BE" dirty="0"/>
          </a:p>
        </p:txBody>
      </p:sp>
      <p:sp>
        <p:nvSpPr>
          <p:cNvPr id="4" name="Slide Number Placeholder 3">
            <a:extLst>
              <a:ext uri="{FF2B5EF4-FFF2-40B4-BE49-F238E27FC236}">
                <a16:creationId xmlns:a16="http://schemas.microsoft.com/office/drawing/2014/main" id="{940D3990-A94A-41BD-5FC6-15224443B484}"/>
              </a:ext>
            </a:extLst>
          </p:cNvPr>
          <p:cNvSpPr>
            <a:spLocks noGrp="1"/>
          </p:cNvSpPr>
          <p:nvPr>
            <p:ph type="sldNum" sz="quarter" idx="5"/>
          </p:nvPr>
        </p:nvSpPr>
        <p:spPr/>
        <p:txBody>
          <a:bodyPr/>
          <a:lstStyle/>
          <a:p>
            <a:fld id="{FB1BED02-5B17-F240-BA3D-A18F101907BD}" type="slidenum">
              <a:rPr lang="en-BE" smtClean="0"/>
              <a:t>77</a:t>
            </a:fld>
            <a:endParaRPr lang="en-BE"/>
          </a:p>
        </p:txBody>
      </p:sp>
    </p:spTree>
    <p:extLst>
      <p:ext uri="{BB962C8B-B14F-4D97-AF65-F5344CB8AC3E}">
        <p14:creationId xmlns:p14="http://schemas.microsoft.com/office/powerpoint/2010/main" val="14089888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Through planning an AI agent can take initiative/be proactive instead of being reactive</a:t>
            </a:r>
          </a:p>
        </p:txBody>
      </p:sp>
      <p:sp>
        <p:nvSpPr>
          <p:cNvPr id="4" name="Slide Number Placeholder 3"/>
          <p:cNvSpPr>
            <a:spLocks noGrp="1"/>
          </p:cNvSpPr>
          <p:nvPr>
            <p:ph type="sldNum" sz="quarter" idx="5"/>
          </p:nvPr>
        </p:nvSpPr>
        <p:spPr/>
        <p:txBody>
          <a:bodyPr/>
          <a:lstStyle/>
          <a:p>
            <a:fld id="{FB1BED02-5B17-F240-BA3D-A18F101907BD}" type="slidenum">
              <a:rPr lang="en-BE" smtClean="0"/>
              <a:t>78</a:t>
            </a:fld>
            <a:endParaRPr lang="en-BE"/>
          </a:p>
        </p:txBody>
      </p:sp>
    </p:spTree>
    <p:extLst>
      <p:ext uri="{BB962C8B-B14F-4D97-AF65-F5344CB8AC3E}">
        <p14:creationId xmlns:p14="http://schemas.microsoft.com/office/powerpoint/2010/main" val="7891918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https://www.dailydoseofds.com/p/rag-vs-agentic-rag/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a:r>
            <a:r>
              <a:rPr lang="en-US" i="1" dirty="0"/>
              <a:t>not just</a:t>
            </a:r>
            <a:r>
              <a:rPr lang="en-US" dirty="0"/>
              <a:t> RAG — it’s </a:t>
            </a:r>
            <a:r>
              <a:rPr lang="en-US" b="1" dirty="0"/>
              <a:t>Agentic RAG</a:t>
            </a:r>
            <a:r>
              <a:rPr lang="en-US" dirty="0"/>
              <a:t>: reasoning + retrieval + memory + planning.</a:t>
            </a:r>
            <a:endParaRPr lang="en-US" b="1" dirty="0"/>
          </a:p>
          <a:p>
            <a:endParaRPr lang="en-US" b="1" dirty="0"/>
          </a:p>
          <a:p>
            <a:r>
              <a:rPr lang="en-US" b="1" dirty="0"/>
              <a:t>Example: An Agentic RAG System in Action</a:t>
            </a:r>
          </a:p>
          <a:p>
            <a:r>
              <a:rPr lang="en-US" dirty="0"/>
              <a:t>Imagine a research assistant agent:</a:t>
            </a:r>
          </a:p>
          <a:p>
            <a:r>
              <a:rPr lang="en-US" b="1" dirty="0"/>
              <a:t>User:</a:t>
            </a:r>
            <a:r>
              <a:rPr lang="en-US" dirty="0"/>
              <a:t> “Find the latest papers on AI ethics and summarize key debates.”</a:t>
            </a:r>
          </a:p>
          <a:p>
            <a:r>
              <a:rPr lang="en-US" b="1" dirty="0"/>
              <a:t>Agent reasoning (Planning):</a:t>
            </a:r>
            <a:endParaRPr lang="en-US" dirty="0"/>
          </a:p>
          <a:p>
            <a:pPr lvl="1"/>
            <a:r>
              <a:rPr lang="en-US" dirty="0"/>
              <a:t>Decide to query the “Research Papers” vector DB.</a:t>
            </a:r>
          </a:p>
          <a:p>
            <a:pPr lvl="1"/>
            <a:r>
              <a:rPr lang="en-US" dirty="0"/>
              <a:t>Use the RAG retrieval tool to fetch relevant documents.</a:t>
            </a:r>
          </a:p>
          <a:p>
            <a:r>
              <a:rPr lang="en-US" b="1" dirty="0"/>
              <a:t>Tool use (via MCP):</a:t>
            </a:r>
            <a:endParaRPr lang="en-US" dirty="0"/>
          </a:p>
          <a:p>
            <a:pPr lvl="1"/>
            <a:r>
              <a:rPr lang="en-US" dirty="0"/>
              <a:t>Calls </a:t>
            </a:r>
            <a:r>
              <a:rPr lang="en-US" sz="1200" kern="1200" dirty="0" err="1">
                <a:solidFill>
                  <a:schemeClr val="tx1"/>
                </a:solidFill>
                <a:latin typeface="+mn-lt"/>
                <a:ea typeface="+mn-ea"/>
                <a:cs typeface="+mn-cs"/>
              </a:rPr>
              <a:t>search_documents</a:t>
            </a:r>
            <a:r>
              <a:rPr lang="en-US" sz="1200" kern="1200" dirty="0">
                <a:solidFill>
                  <a:schemeClr val="tx1"/>
                </a:solidFill>
                <a:latin typeface="+mn-lt"/>
                <a:ea typeface="+mn-ea"/>
                <a:cs typeface="+mn-cs"/>
              </a:rPr>
              <a:t>()</a:t>
            </a:r>
            <a:r>
              <a:rPr lang="en-US" dirty="0"/>
              <a:t> on the vector DB server.</a:t>
            </a:r>
          </a:p>
          <a:p>
            <a:r>
              <a:rPr lang="en-US" b="1" dirty="0"/>
              <a:t>Generation (LLM):</a:t>
            </a:r>
            <a:endParaRPr lang="en-US" dirty="0"/>
          </a:p>
          <a:p>
            <a:pPr lvl="1"/>
            <a:r>
              <a:rPr lang="en-US" dirty="0"/>
              <a:t>Reads retrieved text and writes a summary.</a:t>
            </a:r>
          </a:p>
          <a:p>
            <a:r>
              <a:rPr lang="en-US" b="1" dirty="0"/>
              <a:t>Memory update:</a:t>
            </a:r>
            <a:endParaRPr lang="en-US" dirty="0"/>
          </a:p>
          <a:p>
            <a:pPr lvl="1"/>
            <a:r>
              <a:rPr lang="en-US" dirty="0"/>
              <a:t>Stores the summary embedding for future reference.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79</a:t>
            </a:fld>
            <a:endParaRPr lang="en-BE"/>
          </a:p>
        </p:txBody>
      </p:sp>
    </p:spTree>
    <p:extLst>
      <p:ext uri="{BB962C8B-B14F-4D97-AF65-F5344CB8AC3E}">
        <p14:creationId xmlns:p14="http://schemas.microsoft.com/office/powerpoint/2010/main" val="14574244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Agents can communicate, coordinate, and delegate tasks to one another.</a:t>
            </a:r>
          </a:p>
          <a:p>
            <a:endParaRPr lang="en-US" b="0" dirty="0"/>
          </a:p>
          <a:p>
            <a:r>
              <a:rPr lang="en-US" b="0" dirty="0"/>
              <a:t>Also overcoming the limit of limited context window and having to do all reasoning itself</a:t>
            </a:r>
          </a:p>
          <a:p>
            <a:endParaRPr lang="en-US" b="1" dirty="0"/>
          </a:p>
        </p:txBody>
      </p:sp>
      <p:sp>
        <p:nvSpPr>
          <p:cNvPr id="4" name="Slide Number Placeholder 3"/>
          <p:cNvSpPr>
            <a:spLocks noGrp="1"/>
          </p:cNvSpPr>
          <p:nvPr>
            <p:ph type="sldNum" sz="quarter" idx="5"/>
          </p:nvPr>
        </p:nvSpPr>
        <p:spPr/>
        <p:txBody>
          <a:bodyPr/>
          <a:lstStyle/>
          <a:p>
            <a:fld id="{FB1BED02-5B17-F240-BA3D-A18F101907BD}" type="slidenum">
              <a:rPr lang="en-BE" smtClean="0"/>
              <a:t>81</a:t>
            </a:fld>
            <a:endParaRPr lang="en-BE"/>
          </a:p>
        </p:txBody>
      </p:sp>
    </p:spTree>
    <p:extLst>
      <p:ext uri="{BB962C8B-B14F-4D97-AF65-F5344CB8AC3E}">
        <p14:creationId xmlns:p14="http://schemas.microsoft.com/office/powerpoint/2010/main" val="9804872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CrewAI</a:t>
            </a:r>
            <a:r>
              <a:rPr lang="en-US" dirty="0"/>
              <a:t> is a Python framework for building </a:t>
            </a:r>
            <a:r>
              <a:rPr lang="en-US" b="1" dirty="0"/>
              <a:t>multi-agent</a:t>
            </a:r>
            <a:r>
              <a:rPr lang="en-US" dirty="0"/>
              <a:t> LLM systems</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82</a:t>
            </a:fld>
            <a:endParaRPr lang="en-BE"/>
          </a:p>
        </p:txBody>
      </p:sp>
    </p:spTree>
    <p:extLst>
      <p:ext uri="{BB962C8B-B14F-4D97-AF65-F5344CB8AC3E}">
        <p14:creationId xmlns:p14="http://schemas.microsoft.com/office/powerpoint/2010/main" val="3936954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97F4C-9114-37DA-3AC8-01CC4C9C60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BE328-86D5-C33D-FAC2-DBE45D2E5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D1A8C-284C-5451-AC71-BDC0A12B7F36}"/>
              </a:ext>
            </a:extLst>
          </p:cNvPr>
          <p:cNvSpPr>
            <a:spLocks noGrp="1"/>
          </p:cNvSpPr>
          <p:nvPr>
            <p:ph type="body" idx="1"/>
          </p:nvPr>
        </p:nvSpPr>
        <p:spPr/>
        <p:txBody>
          <a:bodyPr/>
          <a:lstStyle/>
          <a:p>
            <a:r>
              <a:rPr lang="en-US" dirty="0"/>
              <a:t>Example syntactic and example semantic relationship</a:t>
            </a:r>
          </a:p>
        </p:txBody>
      </p:sp>
      <p:sp>
        <p:nvSpPr>
          <p:cNvPr id="4" name="Slide Number Placeholder 3">
            <a:extLst>
              <a:ext uri="{FF2B5EF4-FFF2-40B4-BE49-F238E27FC236}">
                <a16:creationId xmlns:a16="http://schemas.microsoft.com/office/drawing/2014/main" id="{6A8AE497-D7A1-FF8E-EF5F-5E9F2454FFB1}"/>
              </a:ext>
            </a:extLst>
          </p:cNvPr>
          <p:cNvSpPr>
            <a:spLocks noGrp="1"/>
          </p:cNvSpPr>
          <p:nvPr>
            <p:ph type="sldNum" sz="quarter" idx="5"/>
          </p:nvPr>
        </p:nvSpPr>
        <p:spPr/>
        <p:txBody>
          <a:bodyPr/>
          <a:lstStyle/>
          <a:p>
            <a:fld id="{FB1BED02-5B17-F240-BA3D-A18F101907BD}" type="slidenum">
              <a:rPr lang="en-BE" smtClean="0"/>
              <a:t>9</a:t>
            </a:fld>
            <a:endParaRPr lang="en-BE"/>
          </a:p>
        </p:txBody>
      </p:sp>
    </p:spTree>
    <p:extLst>
      <p:ext uri="{BB962C8B-B14F-4D97-AF65-F5344CB8AC3E}">
        <p14:creationId xmlns:p14="http://schemas.microsoft.com/office/powerpoint/2010/main" val="4520292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CrewAI</a:t>
            </a:r>
            <a:r>
              <a:rPr lang="en-US" dirty="0"/>
              <a:t> is a framework that lets you define a </a:t>
            </a:r>
            <a:r>
              <a:rPr lang="en-US" i="1" dirty="0"/>
              <a:t>crew</a:t>
            </a:r>
            <a:r>
              <a:rPr lang="en-US" dirty="0"/>
              <a:t> of AI agents, assign them roles, and coordinate their work.</a:t>
            </a:r>
          </a:p>
          <a:p>
            <a:r>
              <a:rPr lang="en-US" dirty="0"/>
              <a:t>Together, they form </a:t>
            </a:r>
            <a:r>
              <a:rPr lang="en-US" b="1" dirty="0"/>
              <a:t>collaborative AI teams</a:t>
            </a:r>
            <a:r>
              <a:rPr lang="en-US" dirty="0"/>
              <a:t> capable of reasoning, planning, and executing multi-step workflows.</a:t>
            </a:r>
          </a:p>
        </p:txBody>
      </p:sp>
      <p:sp>
        <p:nvSpPr>
          <p:cNvPr id="4" name="Slide Number Placeholder 3"/>
          <p:cNvSpPr>
            <a:spLocks noGrp="1"/>
          </p:cNvSpPr>
          <p:nvPr>
            <p:ph type="sldNum" sz="quarter" idx="5"/>
          </p:nvPr>
        </p:nvSpPr>
        <p:spPr/>
        <p:txBody>
          <a:bodyPr/>
          <a:lstStyle/>
          <a:p>
            <a:fld id="{FB1BED02-5B17-F240-BA3D-A18F101907BD}" type="slidenum">
              <a:rPr lang="en-BE" smtClean="0"/>
              <a:t>83</a:t>
            </a:fld>
            <a:endParaRPr lang="en-BE"/>
          </a:p>
        </p:txBody>
      </p:sp>
    </p:spTree>
    <p:extLst>
      <p:ext uri="{BB962C8B-B14F-4D97-AF65-F5344CB8AC3E}">
        <p14:creationId xmlns:p14="http://schemas.microsoft.com/office/powerpoint/2010/main" val="33168086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Agent</a:t>
            </a:r>
            <a:r>
              <a:rPr lang="en-US" dirty="0"/>
              <a:t> – an LLM with a </a:t>
            </a:r>
            <a:r>
              <a:rPr lang="en-US" i="1" dirty="0"/>
              <a:t>role/goal/backstory</a:t>
            </a:r>
            <a:r>
              <a:rPr lang="en-US" dirty="0"/>
              <a:t> and optional tools + constraints (e.g., “Researcher”, “Analyst”, “Writer”).</a:t>
            </a:r>
          </a:p>
          <a:p>
            <a:r>
              <a:rPr lang="en-US" b="1" dirty="0"/>
              <a:t>Task</a:t>
            </a:r>
            <a:r>
              <a:rPr lang="en-US" dirty="0"/>
              <a:t> – a concrete piece of work assigned to an agent (with a clear description and expected output).</a:t>
            </a:r>
          </a:p>
          <a:p>
            <a:r>
              <a:rPr lang="en-US" b="1" dirty="0"/>
              <a:t>Crew</a:t>
            </a:r>
            <a:r>
              <a:rPr lang="en-US" dirty="0"/>
              <a:t> – the group of agents + the set of tasks + the </a:t>
            </a:r>
            <a:r>
              <a:rPr lang="en-US" b="1" dirty="0"/>
              <a:t>process</a:t>
            </a:r>
            <a:r>
              <a:rPr lang="en-US" dirty="0"/>
              <a:t> (sequential, parallel, or hierarchical with a manager).</a:t>
            </a:r>
          </a:p>
          <a:p>
            <a:r>
              <a:rPr lang="en-US" b="1" dirty="0"/>
              <a:t>Tools</a:t>
            </a:r>
            <a:r>
              <a:rPr lang="en-US" dirty="0"/>
              <a:t> – functions/APIs the agent can call (RAG retriever, web search, calculator, DB, code runner, file I/O…).</a:t>
            </a:r>
          </a:p>
          <a:p>
            <a:r>
              <a:rPr lang="en-US" b="1" dirty="0"/>
              <a:t>Process</a:t>
            </a:r>
            <a:r>
              <a:rPr lang="en-US" dirty="0"/>
              <a:t> – how work flows: hand-offs, ordering, manager/critic loops, etc. (=Planning)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CrewAI</a:t>
            </a:r>
            <a:r>
              <a:rPr lang="en-US" dirty="0"/>
              <a:t> is a Python framework for building </a:t>
            </a:r>
            <a:r>
              <a:rPr lang="en-US" b="1" dirty="0"/>
              <a:t>multi-agent</a:t>
            </a:r>
            <a:r>
              <a:rPr lang="en-US" dirty="0"/>
              <a:t> LLM systems: you define several specialized </a:t>
            </a:r>
            <a:r>
              <a:rPr lang="en-US" b="1" dirty="0"/>
              <a:t>agents</a:t>
            </a:r>
            <a:r>
              <a:rPr lang="en-US" dirty="0"/>
              <a:t> (roles), give them </a:t>
            </a:r>
            <a:r>
              <a:rPr lang="en-US" b="1" dirty="0"/>
              <a:t>tasks</a:t>
            </a:r>
            <a:r>
              <a:rPr lang="en-US" dirty="0"/>
              <a:t>, optionally wire in </a:t>
            </a:r>
            <a:r>
              <a:rPr lang="en-US" b="1" dirty="0"/>
              <a:t>tools</a:t>
            </a:r>
            <a:r>
              <a:rPr lang="en-US" dirty="0"/>
              <a:t> (RAG, web/APIs, code, files), and </a:t>
            </a:r>
            <a:r>
              <a:rPr lang="en-US" dirty="0" err="1"/>
              <a:t>CrewAI</a:t>
            </a:r>
            <a:r>
              <a:rPr lang="en-US" dirty="0"/>
              <a:t> </a:t>
            </a:r>
            <a:r>
              <a:rPr lang="en-US" b="0" dirty="0"/>
              <a:t>coordinates</a:t>
            </a:r>
            <a:r>
              <a:rPr lang="en-US" dirty="0"/>
              <a:t> their </a:t>
            </a:r>
            <a:r>
              <a:rPr lang="en-US" b="1" dirty="0"/>
              <a:t>collaboration or process </a:t>
            </a:r>
            <a:r>
              <a:rPr lang="en-US" dirty="0"/>
              <a:t>(hand-offs, sequencing, debate/critique) to produce a final result.</a:t>
            </a:r>
          </a:p>
          <a:p>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84</a:t>
            </a:fld>
            <a:endParaRPr lang="en-BE"/>
          </a:p>
        </p:txBody>
      </p:sp>
    </p:spTree>
    <p:extLst>
      <p:ext uri="{BB962C8B-B14F-4D97-AF65-F5344CB8AC3E}">
        <p14:creationId xmlns:p14="http://schemas.microsoft.com/office/powerpoint/2010/main" val="38797968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Create</a:t>
            </a:r>
            <a:r>
              <a:rPr lang="nl-BE" dirty="0"/>
              <a:t> </a:t>
            </a:r>
            <a:r>
              <a:rPr lang="nl-BE" dirty="0" err="1"/>
              <a:t>agents</a:t>
            </a:r>
            <a:endParaRPr lang="nl-BE" dirty="0"/>
          </a:p>
          <a:p>
            <a:r>
              <a:rPr lang="nl-BE" dirty="0" err="1"/>
              <a:t>Role</a:t>
            </a:r>
            <a:r>
              <a:rPr lang="nl-BE" dirty="0"/>
              <a:t>, goal, backstory</a:t>
            </a:r>
          </a:p>
          <a:p>
            <a:r>
              <a:rPr lang="nl-BE" dirty="0" err="1"/>
              <a:t>Verbose</a:t>
            </a:r>
            <a:r>
              <a:rPr lang="nl-BE" dirty="0"/>
              <a:t>, memory, </a:t>
            </a:r>
            <a:r>
              <a:rPr lang="nl-BE" dirty="0" err="1"/>
              <a:t>allow_delegation</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87</a:t>
            </a:fld>
            <a:endParaRPr lang="en-BE"/>
          </a:p>
        </p:txBody>
      </p:sp>
    </p:spTree>
    <p:extLst>
      <p:ext uri="{BB962C8B-B14F-4D97-AF65-F5344CB8AC3E}">
        <p14:creationId xmlns:p14="http://schemas.microsoft.com/office/powerpoint/2010/main" val="30315094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Define</a:t>
            </a:r>
            <a:r>
              <a:rPr lang="nl-BE" dirty="0"/>
              <a:t> </a:t>
            </a:r>
            <a:r>
              <a:rPr lang="nl-BE" dirty="0" err="1"/>
              <a:t>tasks</a:t>
            </a:r>
            <a:endParaRPr lang="nl-BE"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88</a:t>
            </a:fld>
            <a:endParaRPr lang="en-BE"/>
          </a:p>
        </p:txBody>
      </p:sp>
    </p:spTree>
    <p:extLst>
      <p:ext uri="{BB962C8B-B14F-4D97-AF65-F5344CB8AC3E}">
        <p14:creationId xmlns:p14="http://schemas.microsoft.com/office/powerpoint/2010/main" val="1258967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Create</a:t>
            </a:r>
            <a:r>
              <a:rPr lang="nl-BE" dirty="0"/>
              <a:t> </a:t>
            </a:r>
            <a:r>
              <a:rPr lang="nl-BE" dirty="0" err="1"/>
              <a:t>the</a:t>
            </a:r>
            <a:r>
              <a:rPr lang="nl-BE" dirty="0"/>
              <a:t> crew (</a:t>
            </a:r>
            <a:r>
              <a:rPr lang="nl-BE" dirty="0" err="1"/>
              <a:t>agents</a:t>
            </a:r>
            <a:r>
              <a:rPr lang="nl-BE" dirty="0"/>
              <a:t>, </a:t>
            </a:r>
            <a:r>
              <a:rPr lang="nl-BE" dirty="0" err="1"/>
              <a:t>tasks</a:t>
            </a:r>
            <a:r>
              <a:rPr lang="nl-BE" dirty="0"/>
              <a:t>, </a:t>
            </a:r>
            <a:r>
              <a:rPr lang="nl-BE" dirty="0" err="1"/>
              <a:t>process</a:t>
            </a:r>
            <a:r>
              <a:rPr lang="nl-BE" dirty="0"/>
              <a:t>) </a:t>
            </a:r>
            <a:r>
              <a:rPr lang="nl-BE" dirty="0" err="1"/>
              <a:t>and</a:t>
            </a:r>
            <a:r>
              <a:rPr lang="nl-BE" dirty="0"/>
              <a:t> run</a:t>
            </a:r>
          </a:p>
        </p:txBody>
      </p:sp>
      <p:sp>
        <p:nvSpPr>
          <p:cNvPr id="4" name="Slide Number Placeholder 3"/>
          <p:cNvSpPr>
            <a:spLocks noGrp="1"/>
          </p:cNvSpPr>
          <p:nvPr>
            <p:ph type="sldNum" sz="quarter" idx="5"/>
          </p:nvPr>
        </p:nvSpPr>
        <p:spPr/>
        <p:txBody>
          <a:bodyPr/>
          <a:lstStyle/>
          <a:p>
            <a:fld id="{FB1BED02-5B17-F240-BA3D-A18F101907BD}" type="slidenum">
              <a:rPr lang="en-BE" smtClean="0"/>
              <a:t>89</a:t>
            </a:fld>
            <a:endParaRPr lang="en-BE"/>
          </a:p>
        </p:txBody>
      </p:sp>
    </p:spTree>
    <p:extLst>
      <p:ext uri="{BB962C8B-B14F-4D97-AF65-F5344CB8AC3E}">
        <p14:creationId xmlns:p14="http://schemas.microsoft.com/office/powerpoint/2010/main" val="12352528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https://towardsdatascience.com/navigating-the-world-of-llm-agents-a-beginners-guide-3b8d499db7a9</a:t>
            </a:r>
          </a:p>
          <a:p>
            <a:endParaRPr lang="en-US" dirty="0"/>
          </a:p>
          <a:p>
            <a:r>
              <a:rPr lang="en-US" b="1" dirty="0"/>
              <a:t>Chain-of-Thought (</a:t>
            </a:r>
            <a:r>
              <a:rPr lang="en-US" b="1" dirty="0" err="1"/>
              <a:t>CoT</a:t>
            </a:r>
            <a:r>
              <a:rPr lang="en-US" b="1" dirty="0"/>
              <a:t>)</a:t>
            </a:r>
            <a:endParaRPr lang="en-US" dirty="0"/>
          </a:p>
          <a:p>
            <a:r>
              <a:rPr lang="en-US" dirty="0"/>
              <a:t>The agent </a:t>
            </a:r>
            <a:r>
              <a:rPr lang="en-US" b="1" dirty="0"/>
              <a:t>reasons step by step</a:t>
            </a:r>
            <a:r>
              <a:rPr lang="en-US" dirty="0"/>
              <a:t> in natural language before deciding what to do.</a:t>
            </a:r>
          </a:p>
          <a:p>
            <a:r>
              <a:rPr lang="en-US" b="1" dirty="0" err="1"/>
              <a:t>ReAct</a:t>
            </a:r>
            <a:r>
              <a:rPr lang="en-US" b="1" dirty="0"/>
              <a:t> (Reasoning + Acting)</a:t>
            </a:r>
            <a:endParaRPr lang="en-US" dirty="0"/>
          </a:p>
          <a:p>
            <a:r>
              <a:rPr lang="en-US" dirty="0"/>
              <a:t>The agent </a:t>
            </a:r>
            <a:r>
              <a:rPr lang="en-US" b="1" dirty="0"/>
              <a:t>alternates between reasoning (“thinking”) and acting (“using tools or taking steps”)</a:t>
            </a:r>
            <a:r>
              <a:rPr lang="en-US" dirty="0"/>
              <a:t>.</a:t>
            </a:r>
          </a:p>
          <a:p>
            <a:endParaRPr lang="en-US" dirty="0"/>
          </a:p>
          <a:p>
            <a:r>
              <a:rPr lang="en-US" dirty="0" err="1"/>
              <a:t>CrewAI</a:t>
            </a:r>
            <a:r>
              <a:rPr lang="en-US" dirty="0"/>
              <a:t> agents combine </a:t>
            </a:r>
            <a:r>
              <a:rPr lang="en-US" b="1" dirty="0"/>
              <a:t>Chain-of-Thought</a:t>
            </a:r>
            <a:r>
              <a:rPr lang="en-US" dirty="0"/>
              <a:t> (think before you act) with </a:t>
            </a:r>
            <a:r>
              <a:rPr lang="en-US" b="1" dirty="0" err="1"/>
              <a:t>ReAct</a:t>
            </a:r>
            <a:r>
              <a:rPr lang="en-US" dirty="0"/>
              <a:t> (reason while acting), enabling intelligent, goal-directed behavior.</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90</a:t>
            </a:fld>
            <a:endParaRPr lang="en-BE"/>
          </a:p>
        </p:txBody>
      </p:sp>
    </p:spTree>
    <p:extLst>
      <p:ext uri="{BB962C8B-B14F-4D97-AF65-F5344CB8AC3E}">
        <p14:creationId xmlns:p14="http://schemas.microsoft.com/office/powerpoint/2010/main" val="38975549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Two</a:t>
            </a:r>
            <a:r>
              <a:rPr lang="nl-BE" dirty="0"/>
              <a:t> </a:t>
            </a:r>
            <a:r>
              <a:rPr lang="nl-BE" dirty="0" err="1"/>
              <a:t>main</a:t>
            </a:r>
            <a:r>
              <a:rPr lang="nl-BE" dirty="0"/>
              <a:t> </a:t>
            </a:r>
            <a:r>
              <a:rPr lang="nl-BE" dirty="0" err="1"/>
              <a:t>Process</a:t>
            </a:r>
            <a:r>
              <a:rPr lang="nl-BE" dirty="0"/>
              <a:t> types</a:t>
            </a:r>
          </a:p>
          <a:p>
            <a:r>
              <a:rPr lang="nl-BE" dirty="0" err="1"/>
              <a:t>Linear</a:t>
            </a:r>
            <a:r>
              <a:rPr lang="nl-BE" dirty="0"/>
              <a:t> workflow </a:t>
            </a:r>
            <a:r>
              <a:rPr lang="nl-BE" dirty="0" err="1"/>
              <a:t>vs</a:t>
            </a:r>
            <a:r>
              <a:rPr lang="nl-BE" dirty="0"/>
              <a:t> Complex workflow </a:t>
            </a:r>
            <a:r>
              <a:rPr lang="nl-BE" dirty="0" err="1"/>
              <a:t>where</a:t>
            </a:r>
            <a:r>
              <a:rPr lang="nl-BE" dirty="0"/>
              <a:t> </a:t>
            </a:r>
            <a:r>
              <a:rPr lang="nl-BE" dirty="0" err="1"/>
              <a:t>roles</a:t>
            </a:r>
            <a:r>
              <a:rPr lang="nl-BE" dirty="0"/>
              <a:t> </a:t>
            </a:r>
            <a:r>
              <a:rPr lang="nl-BE" dirty="0" err="1"/>
              <a:t>and</a:t>
            </a:r>
            <a:r>
              <a:rPr lang="nl-BE" dirty="0"/>
              <a:t> planning </a:t>
            </a:r>
            <a:r>
              <a:rPr lang="nl-BE" dirty="0" err="1"/>
              <a:t>evolve</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92</a:t>
            </a:fld>
            <a:endParaRPr lang="en-BE"/>
          </a:p>
        </p:txBody>
      </p:sp>
    </p:spTree>
    <p:extLst>
      <p:ext uri="{BB962C8B-B14F-4D97-AF65-F5344CB8AC3E}">
        <p14:creationId xmlns:p14="http://schemas.microsoft.com/office/powerpoint/2010/main" val="1157536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https://langchain-ai.github.io/langgraph/concepts/#langgraph</a:t>
            </a:r>
          </a:p>
          <a:p>
            <a:endParaRPr lang="en-US" dirty="0"/>
          </a:p>
          <a:p>
            <a:r>
              <a:rPr lang="en-US" b="1" dirty="0"/>
              <a:t>Short-term memory</a:t>
            </a:r>
            <a:r>
              <a:rPr lang="en-US" dirty="0"/>
              <a:t> stores context within the current process or conversation</a:t>
            </a:r>
          </a:p>
          <a:p>
            <a:r>
              <a:rPr lang="en-US" b="1" dirty="0"/>
              <a:t>Long-term memory</a:t>
            </a:r>
            <a:r>
              <a:rPr lang="en-US" dirty="0"/>
              <a:t> persists across runs or sessions</a:t>
            </a:r>
          </a:p>
          <a:p>
            <a:r>
              <a:rPr lang="en-US" dirty="0"/>
              <a:t>This memory is often stored as </a:t>
            </a:r>
            <a:r>
              <a:rPr lang="en-US" b="1" dirty="0"/>
              <a:t>embeddings in a vector database</a:t>
            </a:r>
            <a:r>
              <a:rPr lang="en-US" dirty="0"/>
              <a:t>, allowing semantic retrieval of relevant information when needed.</a:t>
            </a:r>
          </a:p>
          <a:p>
            <a:r>
              <a:rPr lang="en-US" dirty="0"/>
              <a:t>Together, short- and long-term memory give agents a sense of </a:t>
            </a:r>
            <a:r>
              <a:rPr lang="en-US" b="1" dirty="0"/>
              <a:t>continuity, learning, and self-improvement</a:t>
            </a:r>
            <a:r>
              <a:rPr lang="en-US" dirty="0"/>
              <a:t> over time.</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93</a:t>
            </a:fld>
            <a:endParaRPr lang="en-BE"/>
          </a:p>
        </p:txBody>
      </p:sp>
    </p:spTree>
    <p:extLst>
      <p:ext uri="{BB962C8B-B14F-4D97-AF65-F5344CB8AC3E}">
        <p14:creationId xmlns:p14="http://schemas.microsoft.com/office/powerpoint/2010/main" val="23472402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11A2B-78B3-54E2-7794-3211C23B3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1B561-273E-DD9D-A9E7-1C2FF13C0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F9BA8-7998-8DA2-C301-94E2518A8CE0}"/>
              </a:ext>
            </a:extLst>
          </p:cNvPr>
          <p:cNvSpPr>
            <a:spLocks noGrp="1"/>
          </p:cNvSpPr>
          <p:nvPr>
            <p:ph type="body" idx="1"/>
          </p:nvPr>
        </p:nvSpPr>
        <p:spPr/>
        <p:txBody>
          <a:bodyPr/>
          <a:lstStyle/>
          <a:p>
            <a:r>
              <a:rPr lang="en-US" dirty="0"/>
              <a:t>Students will design a </a:t>
            </a:r>
            <a:r>
              <a:rPr lang="en-US" b="1" dirty="0"/>
              <a:t>personal learning assistant</a:t>
            </a:r>
            <a:r>
              <a:rPr lang="en-US" dirty="0"/>
              <a:t> using </a:t>
            </a:r>
            <a:r>
              <a:rPr lang="en-US" b="1" dirty="0" err="1"/>
              <a:t>CrewAI</a:t>
            </a:r>
            <a:r>
              <a:rPr lang="en-US" dirty="0"/>
              <a:t>.</a:t>
            </a:r>
            <a:br>
              <a:rPr lang="en-US" dirty="0"/>
            </a:br>
            <a:r>
              <a:rPr lang="en-US" dirty="0"/>
              <a:t>The system should include a </a:t>
            </a:r>
            <a:r>
              <a:rPr lang="en-US" b="1" dirty="0"/>
              <a:t>chat interface</a:t>
            </a:r>
            <a:r>
              <a:rPr lang="en-US" dirty="0"/>
              <a:t> where users can ask questions, review materials, and receive feedback.</a:t>
            </a:r>
            <a:br>
              <a:rPr lang="en-US" dirty="0"/>
            </a:br>
            <a:r>
              <a:rPr lang="en-US" dirty="0"/>
              <a:t>Multiple </a:t>
            </a:r>
            <a:r>
              <a:rPr lang="en-US" b="1" dirty="0"/>
              <a:t>agents</a:t>
            </a:r>
            <a:r>
              <a:rPr lang="en-US" dirty="0"/>
              <a:t> (e.g., tutor, summarizer, quiz generator) should collaborate through </a:t>
            </a:r>
            <a:r>
              <a:rPr lang="en-US" dirty="0" err="1"/>
              <a:t>CrewAI</a:t>
            </a:r>
            <a:r>
              <a:rPr lang="en-US" dirty="0"/>
              <a:t> to support personalized learning.</a:t>
            </a:r>
            <a:br>
              <a:rPr lang="en-US" dirty="0"/>
            </a:br>
            <a:r>
              <a:rPr lang="en-US" dirty="0"/>
              <a:t>Each agent must have a </a:t>
            </a:r>
            <a:r>
              <a:rPr lang="en-US" b="1" dirty="0"/>
              <a:t>clear role</a:t>
            </a:r>
            <a:r>
              <a:rPr lang="en-US" dirty="0"/>
              <a:t>, </a:t>
            </a:r>
            <a:r>
              <a:rPr lang="en-US" b="1" dirty="0"/>
              <a:t>defined goals</a:t>
            </a:r>
            <a:r>
              <a:rPr lang="en-US" dirty="0"/>
              <a:t>, and use </a:t>
            </a:r>
            <a:r>
              <a:rPr lang="en-US" b="1" dirty="0"/>
              <a:t>tools</a:t>
            </a:r>
            <a:r>
              <a:rPr lang="en-US" dirty="0"/>
              <a:t> (e.g., RAG, notes, files) where relevant.</a:t>
            </a:r>
            <a:br>
              <a:rPr lang="en-US" dirty="0"/>
            </a:br>
            <a:r>
              <a:rPr lang="en-US" dirty="0"/>
              <a:t>The final assistant should demonstrate </a:t>
            </a:r>
            <a:r>
              <a:rPr lang="en-US" b="1" dirty="0"/>
              <a:t>multi-agent reasoning, tool use</a:t>
            </a:r>
            <a:r>
              <a:rPr lang="en-US" dirty="0"/>
              <a:t>, and </a:t>
            </a:r>
            <a:r>
              <a:rPr lang="en-US" b="1" dirty="0"/>
              <a:t>context continuity</a:t>
            </a:r>
            <a:r>
              <a:rPr lang="en-US" dirty="0"/>
              <a:t> across interactions.</a:t>
            </a:r>
          </a:p>
        </p:txBody>
      </p:sp>
      <p:sp>
        <p:nvSpPr>
          <p:cNvPr id="4" name="Slide Number Placeholder 3">
            <a:extLst>
              <a:ext uri="{FF2B5EF4-FFF2-40B4-BE49-F238E27FC236}">
                <a16:creationId xmlns:a16="http://schemas.microsoft.com/office/drawing/2014/main" id="{5FD68694-133E-6580-122C-B361566980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9369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Students will design a </a:t>
            </a:r>
            <a:r>
              <a:rPr lang="en-US" b="1" dirty="0"/>
              <a:t>personal learning assistant</a:t>
            </a:r>
            <a:r>
              <a:rPr lang="en-US" dirty="0"/>
              <a:t> using </a:t>
            </a:r>
            <a:r>
              <a:rPr lang="en-US" b="1" dirty="0" err="1"/>
              <a:t>CrewAI</a:t>
            </a:r>
            <a:r>
              <a:rPr lang="en-US" dirty="0"/>
              <a:t>.</a:t>
            </a:r>
            <a:br>
              <a:rPr lang="en-US" dirty="0"/>
            </a:br>
            <a:r>
              <a:rPr lang="en-US" dirty="0"/>
              <a:t>The system should include a </a:t>
            </a:r>
            <a:r>
              <a:rPr lang="en-US" b="1" dirty="0"/>
              <a:t>chat interface</a:t>
            </a:r>
            <a:r>
              <a:rPr lang="en-US" dirty="0"/>
              <a:t> where users can ask questions, review materials, and receive feedback.</a:t>
            </a:r>
            <a:br>
              <a:rPr lang="en-US" dirty="0"/>
            </a:br>
            <a:r>
              <a:rPr lang="en-US" dirty="0"/>
              <a:t>Multiple </a:t>
            </a:r>
            <a:r>
              <a:rPr lang="en-US" b="1" dirty="0"/>
              <a:t>agents</a:t>
            </a:r>
            <a:r>
              <a:rPr lang="en-US" dirty="0"/>
              <a:t> (e.g., tutor, summarizer, quiz generator) should collaborate through </a:t>
            </a:r>
            <a:r>
              <a:rPr lang="en-US" dirty="0" err="1"/>
              <a:t>CrewAI</a:t>
            </a:r>
            <a:r>
              <a:rPr lang="en-US" dirty="0"/>
              <a:t> to support personalized learning.</a:t>
            </a:r>
            <a:br>
              <a:rPr lang="en-US" dirty="0"/>
            </a:br>
            <a:r>
              <a:rPr lang="en-US" dirty="0"/>
              <a:t>Each agent must have a </a:t>
            </a:r>
            <a:r>
              <a:rPr lang="en-US" b="1" dirty="0"/>
              <a:t>clear role</a:t>
            </a:r>
            <a:r>
              <a:rPr lang="en-US" dirty="0"/>
              <a:t>, </a:t>
            </a:r>
            <a:r>
              <a:rPr lang="en-US" b="1" dirty="0"/>
              <a:t>defined goals</a:t>
            </a:r>
            <a:r>
              <a:rPr lang="en-US" dirty="0"/>
              <a:t>, and use </a:t>
            </a:r>
            <a:r>
              <a:rPr lang="en-US" b="1" dirty="0"/>
              <a:t>tools</a:t>
            </a:r>
            <a:r>
              <a:rPr lang="en-US" dirty="0"/>
              <a:t> (e.g., RAG, notes, files) where relevant.</a:t>
            </a:r>
            <a:br>
              <a:rPr lang="en-US" dirty="0"/>
            </a:br>
            <a:r>
              <a:rPr lang="en-US" dirty="0"/>
              <a:t>The final assistant should demonstrate </a:t>
            </a:r>
            <a:r>
              <a:rPr lang="en-US" b="1" dirty="0"/>
              <a:t>multi-agent reasoning, tool use</a:t>
            </a:r>
            <a:r>
              <a:rPr lang="en-US" dirty="0"/>
              <a:t>, and </a:t>
            </a:r>
            <a:r>
              <a:rPr lang="en-US" b="1" dirty="0"/>
              <a:t>context continuity</a:t>
            </a:r>
            <a:r>
              <a:rPr lang="en-US" dirty="0"/>
              <a:t> across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about all parts of the lecture!</a:t>
            </a:r>
          </a:p>
          <a:p>
            <a:r>
              <a:rPr lang="nl-BE" dirty="0" err="1"/>
              <a:t>Prompting</a:t>
            </a:r>
            <a:r>
              <a:rPr lang="nl-BE" dirty="0"/>
              <a:t>: </a:t>
            </a:r>
            <a:r>
              <a:rPr lang="nl-BE" dirty="0" err="1"/>
              <a:t>Constraints</a:t>
            </a:r>
            <a:r>
              <a:rPr lang="nl-BE" dirty="0"/>
              <a:t> (e.g., </a:t>
            </a:r>
            <a:r>
              <a:rPr lang="en-US" dirty="0"/>
              <a:t>add a “constraints” section per agent (e.g., don’t fabricate citations; prefer primary sources)</a:t>
            </a:r>
            <a:endParaRPr lang="nl-BE" dirty="0"/>
          </a:p>
          <a:p>
            <a:r>
              <a:rPr lang="nl-BE" dirty="0"/>
              <a:t>Parameters: </a:t>
            </a:r>
            <a:r>
              <a:rPr lang="nl-BE" dirty="0" err="1"/>
              <a:t>Temperature</a:t>
            </a:r>
            <a:r>
              <a:rPr lang="nl-BE" dirty="0"/>
              <a:t> (</a:t>
            </a:r>
            <a:r>
              <a:rPr lang="en-US" dirty="0"/>
              <a:t>set low temperature for fact-heavy tasks, higher for ideation)</a:t>
            </a:r>
          </a:p>
          <a:p>
            <a:endParaRPr lang="en-US" dirty="0"/>
          </a:p>
          <a:p>
            <a:r>
              <a:rPr lang="nl-BE" dirty="0"/>
              <a:t>Read </a:t>
            </a:r>
            <a:r>
              <a:rPr lang="nl-BE" dirty="0" err="1"/>
              <a:t>CrewAI</a:t>
            </a:r>
            <a:r>
              <a:rPr lang="nl-BE" dirty="0"/>
              <a:t> </a:t>
            </a:r>
            <a:r>
              <a:rPr lang="nl-BE" dirty="0" err="1"/>
              <a:t>manuals</a:t>
            </a:r>
            <a:r>
              <a:rPr lang="nl-BE" dirty="0"/>
              <a:t> (</a:t>
            </a:r>
            <a:r>
              <a:rPr lang="nl-BE" dirty="0" err="1"/>
              <a:t>learning</a:t>
            </a:r>
            <a:r>
              <a:rPr lang="nl-BE" dirty="0"/>
              <a:t> </a:t>
            </a:r>
            <a:r>
              <a:rPr lang="nl-BE" dirty="0" err="1"/>
              <a:t>concepts</a:t>
            </a:r>
            <a:r>
              <a:rPr lang="nl-BE" dirty="0"/>
              <a:t>, </a:t>
            </a:r>
            <a:r>
              <a:rPr lang="nl-BE" dirty="0" err="1"/>
              <a:t>good</a:t>
            </a:r>
            <a:r>
              <a:rPr lang="nl-BE" dirty="0"/>
              <a:t> </a:t>
            </a:r>
            <a:r>
              <a:rPr lang="nl-BE" dirty="0" err="1"/>
              <a:t>practices</a:t>
            </a:r>
            <a:r>
              <a:rPr lang="nl-BE" dirty="0"/>
              <a:t>)!</a:t>
            </a:r>
          </a:p>
          <a:p>
            <a:r>
              <a:rPr lang="nl-BE" dirty="0" err="1"/>
              <a:t>Use</a:t>
            </a:r>
            <a:r>
              <a:rPr lang="nl-BE" dirty="0"/>
              <a:t> AI tools!</a:t>
            </a:r>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97</a:t>
            </a:fld>
            <a:endParaRPr lang="en-BE"/>
          </a:p>
        </p:txBody>
      </p:sp>
    </p:spTree>
    <p:extLst>
      <p:ext uri="{BB962C8B-B14F-4D97-AF65-F5344CB8AC3E}">
        <p14:creationId xmlns:p14="http://schemas.microsoft.com/office/powerpoint/2010/main" val="133441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https://labelyourdata.com/articles/llm-fine-tuning/types-of-llms</a:t>
            </a:r>
          </a:p>
        </p:txBody>
      </p:sp>
      <p:sp>
        <p:nvSpPr>
          <p:cNvPr id="4" name="Slide Number Placeholder 3"/>
          <p:cNvSpPr>
            <a:spLocks noGrp="1"/>
          </p:cNvSpPr>
          <p:nvPr>
            <p:ph type="sldNum" sz="quarter" idx="5"/>
          </p:nvPr>
        </p:nvSpPr>
        <p:spPr/>
        <p:txBody>
          <a:bodyPr/>
          <a:lstStyle/>
          <a:p>
            <a:fld id="{FB1BED02-5B17-F240-BA3D-A18F101907BD}" type="slidenum">
              <a:rPr lang="en-BE" smtClean="0"/>
              <a:t>10</a:t>
            </a:fld>
            <a:endParaRPr lang="en-BE"/>
          </a:p>
        </p:txBody>
      </p:sp>
    </p:spTree>
    <p:extLst>
      <p:ext uri="{BB962C8B-B14F-4D97-AF65-F5344CB8AC3E}">
        <p14:creationId xmlns:p14="http://schemas.microsoft.com/office/powerpoint/2010/main" val="287644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7E946-388C-8F88-26CF-07069933BC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AB188-C1B9-907D-CBEB-5CE64EA6D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CC67F-065E-6735-251F-342CBAC8B25A}"/>
              </a:ext>
            </a:extLst>
          </p:cNvPr>
          <p:cNvSpPr>
            <a:spLocks noGrp="1"/>
          </p:cNvSpPr>
          <p:nvPr>
            <p:ph type="body" idx="1"/>
          </p:nvPr>
        </p:nvSpPr>
        <p:spPr/>
        <p:txBody>
          <a:bodyPr/>
          <a:lstStyle/>
          <a:p>
            <a:r>
              <a:rPr lang="en-US" dirty="0"/>
              <a:t>https://www.linkedin.com/pulse/how-exactly-llm-generates-text-ivan-reznikov/</a:t>
            </a:r>
          </a:p>
        </p:txBody>
      </p:sp>
      <p:sp>
        <p:nvSpPr>
          <p:cNvPr id="4" name="Slide Number Placeholder 3">
            <a:extLst>
              <a:ext uri="{FF2B5EF4-FFF2-40B4-BE49-F238E27FC236}">
                <a16:creationId xmlns:a16="http://schemas.microsoft.com/office/drawing/2014/main" id="{872FA154-E83B-8C9F-5BAE-EC5A2A1C576A}"/>
              </a:ext>
            </a:extLst>
          </p:cNvPr>
          <p:cNvSpPr>
            <a:spLocks noGrp="1"/>
          </p:cNvSpPr>
          <p:nvPr>
            <p:ph type="sldNum" sz="quarter" idx="5"/>
          </p:nvPr>
        </p:nvSpPr>
        <p:spPr/>
        <p:txBody>
          <a:bodyPr/>
          <a:lstStyle/>
          <a:p>
            <a:fld id="{FB1BED02-5B17-F240-BA3D-A18F101907BD}" type="slidenum">
              <a:rPr lang="en-BE" smtClean="0"/>
              <a:t>11</a:t>
            </a:fld>
            <a:endParaRPr lang="en-BE"/>
          </a:p>
        </p:txBody>
      </p:sp>
    </p:spTree>
    <p:extLst>
      <p:ext uri="{BB962C8B-B14F-4D97-AF65-F5344CB8AC3E}">
        <p14:creationId xmlns:p14="http://schemas.microsoft.com/office/powerpoint/2010/main" val="3288651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2.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69.svg"/><Relationship Id="rId2" Type="http://schemas.openxmlformats.org/officeDocument/2006/relationships/image" Target="../media/image66.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68.svg"/><Relationship Id="rId4" Type="http://schemas.openxmlformats.org/officeDocument/2006/relationships/image" Target="../media/image5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3.xml"/><Relationship Id="rId5" Type="http://schemas.openxmlformats.org/officeDocument/2006/relationships/image" Target="../media/image97.svg"/><Relationship Id="rId4" Type="http://schemas.openxmlformats.org/officeDocument/2006/relationships/image" Target="../media/image9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Master" Target="../slideMasters/slideMaster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700038E0-F866-4A69-B012-FC3E7C7DBCA8}" type="datetime4">
              <a:rPr lang="en-US" smtClean="0"/>
              <a:t>November 6,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13" name="Graphic 10">
            <a:extLst>
              <a:ext uri="{FF2B5EF4-FFF2-40B4-BE49-F238E27FC236}">
                <a16:creationId xmlns:a16="http://schemas.microsoft.com/office/drawing/2014/main" id="{51DE751A-7A3F-D6AE-25C3-644EB1427392}"/>
              </a:ext>
            </a:extLst>
          </p:cNvPr>
          <p:cNvGrpSpPr/>
          <p:nvPr userDrawn="1"/>
        </p:nvGrpSpPr>
        <p:grpSpPr>
          <a:xfrm>
            <a:off x="515936" y="512763"/>
            <a:ext cx="2144749" cy="508682"/>
            <a:chOff x="419100" y="2082800"/>
            <a:chExt cx="7770288" cy="1842923"/>
          </a:xfrm>
          <a:solidFill>
            <a:schemeClr val="bg2"/>
          </a:solidFill>
        </p:grpSpPr>
        <p:sp>
          <p:nvSpPr>
            <p:cNvPr id="14" name="Freeform 13">
              <a:extLst>
                <a:ext uri="{FF2B5EF4-FFF2-40B4-BE49-F238E27FC236}">
                  <a16:creationId xmlns:a16="http://schemas.microsoft.com/office/drawing/2014/main" id="{F276C2D8-1CCA-9313-263C-BE7BA6F030B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1400BD0D-DF42-6125-4F75-BB6A1C417CD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0A7A548C-8071-4F5D-70A2-09A363BF8933}"/>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23262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0C7DC0E9-206B-3EC5-5A9A-91594C0EE8A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447"/>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0E0157AD-A891-A1AC-9563-C7000319F2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6421892" y="1787400"/>
            <a:ext cx="5204805" cy="3283200"/>
          </a:xfrm>
          <a:prstGeom prst="rect">
            <a:avLst/>
          </a:prstGeom>
        </p:spPr>
      </p:pic>
      <p:pic>
        <p:nvPicPr>
          <p:cNvPr id="7" name="Graphic 6">
            <a:extLst>
              <a:ext uri="{FF2B5EF4-FFF2-40B4-BE49-F238E27FC236}">
                <a16:creationId xmlns:a16="http://schemas.microsoft.com/office/drawing/2014/main" id="{53BC9DF6-267F-1569-9F12-E1CB06A9EEF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322AABF0-1A3A-478C-9148-A8AF51AC8D47}" type="datetime4">
              <a:rPr lang="en-US" smtClean="0"/>
              <a:t>November 6,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A15E89CA-1E5F-6B52-C912-30D9822E4863}"/>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B82E70A7-2C48-50B1-8E87-713A1B946F2C}"/>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0F6ABC66-C52D-493A-4A02-B555F6CEE446}"/>
              </a:ext>
            </a:extLst>
          </p:cNvPr>
          <p:cNvGrpSpPr/>
          <p:nvPr userDrawn="1"/>
        </p:nvGrpSpPr>
        <p:grpSpPr>
          <a:xfrm>
            <a:off x="515936" y="512763"/>
            <a:ext cx="2144749" cy="508682"/>
            <a:chOff x="419100" y="2082800"/>
            <a:chExt cx="7770288" cy="1842923"/>
          </a:xfrm>
          <a:solidFill>
            <a:schemeClr val="bg2"/>
          </a:solidFill>
        </p:grpSpPr>
        <p:sp>
          <p:nvSpPr>
            <p:cNvPr id="11" name="Freeform 10">
              <a:extLst>
                <a:ext uri="{FF2B5EF4-FFF2-40B4-BE49-F238E27FC236}">
                  <a16:creationId xmlns:a16="http://schemas.microsoft.com/office/drawing/2014/main" id="{45B06E84-D286-23DC-F2C9-D7FBA527FF0D}"/>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40F0368-348F-B91F-4B87-D7C0EE032C43}"/>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679A3EDF-2B81-916C-4B07-44D213CFBB3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269-B985-8940-6471-60C19BED7F0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16474CFE-E0F7-3140-4108-44D7495C6722}"/>
              </a:ext>
            </a:extLst>
          </p:cNvPr>
          <p:cNvSpPr>
            <a:spLocks noGrp="1"/>
          </p:cNvSpPr>
          <p:nvPr>
            <p:ph type="dt" sz="half" idx="23"/>
          </p:nvPr>
        </p:nvSpPr>
        <p:spPr/>
        <p:txBody>
          <a:bodyPr/>
          <a:lstStyle/>
          <a:p>
            <a:fld id="{042AD5C7-A0B4-4BAF-A407-55E27D09B4B0}" type="datetime4">
              <a:rPr lang="en-US" smtClean="0"/>
              <a:t>November 6, 2025</a:t>
            </a:fld>
            <a:endParaRPr lang="en-BE"/>
          </a:p>
        </p:txBody>
      </p:sp>
      <p:sp>
        <p:nvSpPr>
          <p:cNvPr id="6" name="Footer Placeholder 5">
            <a:extLst>
              <a:ext uri="{FF2B5EF4-FFF2-40B4-BE49-F238E27FC236}">
                <a16:creationId xmlns:a16="http://schemas.microsoft.com/office/drawing/2014/main" id="{35498DE0-78F2-FC62-93AF-60F7A96796C0}"/>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AFB9ABD-C563-61B1-6D71-EAABD486CCDC}"/>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4" name="Text Placeholder 9">
            <a:extLst>
              <a:ext uri="{FF2B5EF4-FFF2-40B4-BE49-F238E27FC236}">
                <a16:creationId xmlns:a16="http://schemas.microsoft.com/office/drawing/2014/main" id="{5DE3520F-B464-0DD1-1FF4-A471D8364B52}"/>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62058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2 kolomm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DC6-B3B3-7F4B-F721-D9F06CCC7B0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DEC0DA0-A551-D6B3-2BCE-99146FAE1BC7}"/>
              </a:ext>
            </a:extLst>
          </p:cNvPr>
          <p:cNvSpPr>
            <a:spLocks noGrp="1"/>
          </p:cNvSpPr>
          <p:nvPr>
            <p:ph type="dt" sz="half" idx="24"/>
          </p:nvPr>
        </p:nvSpPr>
        <p:spPr/>
        <p:txBody>
          <a:bodyPr/>
          <a:lstStyle/>
          <a:p>
            <a:fld id="{C60CC606-236A-479D-919A-C0CBFEDA0D3A}" type="datetime4">
              <a:rPr lang="en-US" smtClean="0"/>
              <a:t>November 6, 2025</a:t>
            </a:fld>
            <a:endParaRPr lang="en-BE"/>
          </a:p>
        </p:txBody>
      </p:sp>
      <p:sp>
        <p:nvSpPr>
          <p:cNvPr id="4" name="Footer Placeholder 3">
            <a:extLst>
              <a:ext uri="{FF2B5EF4-FFF2-40B4-BE49-F238E27FC236}">
                <a16:creationId xmlns:a16="http://schemas.microsoft.com/office/drawing/2014/main" id="{494CA4E9-E664-2785-835C-512889A84F88}"/>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D3CBE5E-9122-E02A-7CED-9015567A9752}"/>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9557DAA5-F5EB-EF95-7A4F-4EEE88EA78E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ext Placeholder 9">
            <a:extLst>
              <a:ext uri="{FF2B5EF4-FFF2-40B4-BE49-F238E27FC236}">
                <a16:creationId xmlns:a16="http://schemas.microsoft.com/office/drawing/2014/main" id="{B77DBA36-DDE5-92A6-3086-F6603E8376D9}"/>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22972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titels + 2 kolomme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FBB3D9-5491-08FB-7248-0C56498D3FDE}"/>
              </a:ext>
            </a:extLst>
          </p:cNvPr>
          <p:cNvSpPr>
            <a:spLocks noGrp="1"/>
          </p:cNvSpPr>
          <p:nvPr>
            <p:ph type="title" hasCustomPrompt="1"/>
          </p:nvPr>
        </p:nvSpPr>
        <p:spPr>
          <a:xfrm>
            <a:off x="515938" y="304419"/>
            <a:ext cx="5322090" cy="1116012"/>
          </a:xfrm>
        </p:spPr>
        <p:txBody>
          <a:bodyPr lIns="90000"/>
          <a:lstStyle/>
          <a:p>
            <a:r>
              <a:rPr lang="en-GB"/>
              <a:t>Korte of </a:t>
            </a:r>
            <a:r>
              <a:rPr lang="en-GB" err="1"/>
              <a:t>lange</a:t>
            </a:r>
            <a:r>
              <a:rPr lang="en-GB"/>
              <a:t> </a:t>
            </a:r>
            <a:r>
              <a:rPr lang="en-GB" err="1"/>
              <a:t>titel</a:t>
            </a:r>
            <a:endParaRPr lang="en-BE"/>
          </a:p>
        </p:txBody>
      </p:sp>
      <p:sp>
        <p:nvSpPr>
          <p:cNvPr id="11" name="Text Placeholder 10">
            <a:extLst>
              <a:ext uri="{FF2B5EF4-FFF2-40B4-BE49-F238E27FC236}">
                <a16:creationId xmlns:a16="http://schemas.microsoft.com/office/drawing/2014/main" id="{BADCD618-5862-1ACC-FB63-D9EAC21F85D1}"/>
              </a:ext>
            </a:extLst>
          </p:cNvPr>
          <p:cNvSpPr>
            <a:spLocks noGrp="1"/>
          </p:cNvSpPr>
          <p:nvPr>
            <p:ph type="body" sz="quarter" idx="24" hasCustomPrompt="1"/>
          </p:nvPr>
        </p:nvSpPr>
        <p:spPr>
          <a:xfrm>
            <a:off x="6353973" y="304419"/>
            <a:ext cx="5322090" cy="1116013"/>
          </a:xfrm>
          <a:prstGeom prst="rect">
            <a:avLst/>
          </a:prstGeom>
        </p:spPr>
        <p:txBody>
          <a:bodyPr lIns="90000" tIns="46800" rIns="90000" bIns="46800" anchor="ctr">
            <a:noAutofit/>
          </a:bodyPr>
          <a:lstStyle>
            <a:lvl1pPr>
              <a:lnSpc>
                <a:spcPct val="85000"/>
              </a:lnSpc>
              <a:defRPr sz="4400" b="1" i="0">
                <a:solidFill>
                  <a:schemeClr val="bg2"/>
                </a:solidFill>
                <a:latin typeface="Century Gothic" panose="020B0502020202020204" pitchFamily="34" charset="0"/>
              </a:defRPr>
            </a:lvl1pPr>
          </a:lstStyle>
          <a:p>
            <a:pPr lvl="0"/>
            <a:r>
              <a:rPr lang="en-GB"/>
              <a:t>Korte of </a:t>
            </a:r>
            <a:r>
              <a:rPr lang="en-GB" err="1"/>
              <a:t>lange</a:t>
            </a:r>
            <a:r>
              <a:rPr lang="en-GB"/>
              <a:t> </a:t>
            </a:r>
            <a:r>
              <a:rPr lang="en-GB" err="1"/>
              <a:t>titel</a:t>
            </a:r>
            <a:endParaRPr lang="en-BE"/>
          </a:p>
        </p:txBody>
      </p:sp>
      <p:sp>
        <p:nvSpPr>
          <p:cNvPr id="2" name="Date Placeholder 1">
            <a:extLst>
              <a:ext uri="{FF2B5EF4-FFF2-40B4-BE49-F238E27FC236}">
                <a16:creationId xmlns:a16="http://schemas.microsoft.com/office/drawing/2014/main" id="{2F55D77F-BF38-F71B-C592-8AC4ECC4BA06}"/>
              </a:ext>
            </a:extLst>
          </p:cNvPr>
          <p:cNvSpPr>
            <a:spLocks noGrp="1"/>
          </p:cNvSpPr>
          <p:nvPr>
            <p:ph type="dt" sz="half" idx="25"/>
          </p:nvPr>
        </p:nvSpPr>
        <p:spPr/>
        <p:txBody>
          <a:bodyPr/>
          <a:lstStyle/>
          <a:p>
            <a:fld id="{3532D8BA-A475-4F28-85A3-F5D83E86EB88}" type="datetime4">
              <a:rPr lang="en-US" smtClean="0"/>
              <a:t>November 6, 2025</a:t>
            </a:fld>
            <a:endParaRPr lang="en-BE"/>
          </a:p>
        </p:txBody>
      </p:sp>
      <p:sp>
        <p:nvSpPr>
          <p:cNvPr id="3" name="Footer Placeholder 2">
            <a:extLst>
              <a:ext uri="{FF2B5EF4-FFF2-40B4-BE49-F238E27FC236}">
                <a16:creationId xmlns:a16="http://schemas.microsoft.com/office/drawing/2014/main" id="{30B3CFAE-7ED8-6D96-89E0-496BA1768003}"/>
              </a:ext>
            </a:extLst>
          </p:cNvPr>
          <p:cNvSpPr>
            <a:spLocks noGrp="1"/>
          </p:cNvSpPr>
          <p:nvPr>
            <p:ph type="ftr" sz="quarter" idx="26"/>
          </p:nvPr>
        </p:nvSpPr>
        <p:spPr/>
        <p:txBody>
          <a:bodyPr/>
          <a:lstStyle/>
          <a:p>
            <a:r>
              <a:rPr lang="en-GB"/>
              <a:t>Voettekst</a:t>
            </a:r>
            <a:endParaRPr lang="en-BE"/>
          </a:p>
        </p:txBody>
      </p:sp>
      <p:sp>
        <p:nvSpPr>
          <p:cNvPr id="4" name="Slide Number Placeholder 3">
            <a:extLst>
              <a:ext uri="{FF2B5EF4-FFF2-40B4-BE49-F238E27FC236}">
                <a16:creationId xmlns:a16="http://schemas.microsoft.com/office/drawing/2014/main" id="{C645FA79-34B6-D880-2E66-87A45ED101A0}"/>
              </a:ext>
            </a:extLst>
          </p:cNvPr>
          <p:cNvSpPr>
            <a:spLocks noGrp="1"/>
          </p:cNvSpPr>
          <p:nvPr>
            <p:ph type="sldNum" sz="quarter" idx="27"/>
          </p:nvPr>
        </p:nvSpPr>
        <p:spPr/>
        <p:txBody>
          <a:bodyPr/>
          <a:lstStyle/>
          <a:p>
            <a:fld id="{8B70248A-FD0F-534C-919E-E8EB9B0FC062}" type="slidenum">
              <a:rPr lang="en-BE" smtClean="0"/>
              <a:pPr/>
              <a:t>‹#›</a:t>
            </a:fld>
            <a:endParaRPr lang="en-BE"/>
          </a:p>
        </p:txBody>
      </p:sp>
      <p:sp>
        <p:nvSpPr>
          <p:cNvPr id="5" name="Text Placeholder 9">
            <a:extLst>
              <a:ext uri="{FF2B5EF4-FFF2-40B4-BE49-F238E27FC236}">
                <a16:creationId xmlns:a16="http://schemas.microsoft.com/office/drawing/2014/main" id="{E192B4F4-000C-5D76-23FB-846B97E2EF0D}"/>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7" name="Text Placeholder 9">
            <a:extLst>
              <a:ext uri="{FF2B5EF4-FFF2-40B4-BE49-F238E27FC236}">
                <a16:creationId xmlns:a16="http://schemas.microsoft.com/office/drawing/2014/main" id="{1AA25077-A7CF-1DB7-8E91-80AF2D9A1E63}"/>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60932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 inhoud + foto (link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0"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a:xfrm>
            <a:off x="6096000" y="304419"/>
            <a:ext cx="5580062" cy="1116012"/>
          </a:xfrm>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57E6AF9-7610-4073-BBBC-EBBA40F1E011}" type="datetime4">
              <a:rPr lang="en-US" smtClean="0"/>
              <a:t>November 6,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0" name="Text Placeholder 9">
            <a:extLst>
              <a:ext uri="{FF2B5EF4-FFF2-40B4-BE49-F238E27FC236}">
                <a16:creationId xmlns:a16="http://schemas.microsoft.com/office/drawing/2014/main" id="{58E50CE9-799E-DC5E-2372-42532E9151FE}"/>
              </a:ext>
            </a:extLst>
          </p:cNvPr>
          <p:cNvSpPr>
            <a:spLocks noGrp="1"/>
          </p:cNvSpPr>
          <p:nvPr>
            <p:ph type="body" sz="quarter" idx="32" hasCustomPrompt="1"/>
          </p:nvPr>
        </p:nvSpPr>
        <p:spPr>
          <a:xfrm>
            <a:off x="6096001"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14261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inhoud + foto (lin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515938"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FC55A0A-43BD-4A06-8CB7-A44A9C987641}" type="datetime4">
              <a:rPr lang="en-US" smtClean="0"/>
              <a:t>November 6,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1" name="Text Placeholder 9">
            <a:extLst>
              <a:ext uri="{FF2B5EF4-FFF2-40B4-BE49-F238E27FC236}">
                <a16:creationId xmlns:a16="http://schemas.microsoft.com/office/drawing/2014/main" id="{7582BC15-252B-9CF6-D98C-10F5575F8CBB}"/>
              </a:ext>
            </a:extLst>
          </p:cNvPr>
          <p:cNvSpPr>
            <a:spLocks noGrp="1"/>
          </p:cNvSpPr>
          <p:nvPr>
            <p:ph type="body" sz="quarter" idx="32" hasCustomPrompt="1"/>
          </p:nvPr>
        </p:nvSpPr>
        <p:spPr>
          <a:xfrm>
            <a:off x="6353971" y="1628775"/>
            <a:ext cx="5322093" cy="4716463"/>
          </a:xfrm>
        </p:spPr>
        <p:txBody>
          <a:bodyPr lIns="0"/>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25874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inhoud + foto (recht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6353969"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7F1E4942-FFF0-41CC-8BCB-8FDC564FF7DE}" type="datetime4">
              <a:rPr lang="en-US" smtClean="0"/>
              <a:t>November 6,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F06F01A4-C9D2-BE35-0426-9AB950A3501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itle 9">
            <a:extLst>
              <a:ext uri="{FF2B5EF4-FFF2-40B4-BE49-F238E27FC236}">
                <a16:creationId xmlns:a16="http://schemas.microsoft.com/office/drawing/2014/main" id="{22D81DE2-D391-8E7C-7E33-2BF8ADA6F102}"/>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84326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inhoud + foto (rechts) / 2">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itle 5">
            <a:extLst>
              <a:ext uri="{FF2B5EF4-FFF2-40B4-BE49-F238E27FC236}">
                <a16:creationId xmlns:a16="http://schemas.microsoft.com/office/drawing/2014/main" id="{43ED01CD-4DE7-B556-5103-FD866A30B801}"/>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F1915603-956E-DDD7-689A-D288A5269A8C}"/>
              </a:ext>
            </a:extLst>
          </p:cNvPr>
          <p:cNvSpPr>
            <a:spLocks noGrp="1"/>
          </p:cNvSpPr>
          <p:nvPr>
            <p:ph type="dt" sz="half" idx="23"/>
          </p:nvPr>
        </p:nvSpPr>
        <p:spPr/>
        <p:txBody>
          <a:bodyPr/>
          <a:lstStyle/>
          <a:p>
            <a:fld id="{06E68734-2502-4DC5-8E12-4C3074920550}" type="datetime4">
              <a:rPr lang="en-US" smtClean="0"/>
              <a:t>November 6, 2025</a:t>
            </a:fld>
            <a:endParaRPr lang="en-BE"/>
          </a:p>
        </p:txBody>
      </p:sp>
      <p:sp>
        <p:nvSpPr>
          <p:cNvPr id="4" name="Footer Placeholder 3">
            <a:extLst>
              <a:ext uri="{FF2B5EF4-FFF2-40B4-BE49-F238E27FC236}">
                <a16:creationId xmlns:a16="http://schemas.microsoft.com/office/drawing/2014/main" id="{7ED7CAD8-B3AF-8B8A-DE4C-E234E149D8AA}"/>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E139D71-6913-528F-3156-3E1F26F9EFBD}"/>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ext Placeholder 9">
            <a:extLst>
              <a:ext uri="{FF2B5EF4-FFF2-40B4-BE49-F238E27FC236}">
                <a16:creationId xmlns:a16="http://schemas.microsoft.com/office/drawing/2014/main" id="{CF5A95B0-3690-6E2E-1250-2C7C9654CFB5}"/>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97507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 inhoud + patroon/foto 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2ADBBFE-8B79-4B13-5185-1AA5D799BF0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375" y="941218"/>
            <a:ext cx="7887684" cy="4975564"/>
          </a:xfrm>
          <a:custGeom>
            <a:avLst/>
            <a:gdLst>
              <a:gd name="connsiteX0" fmla="*/ 7887684 w 7887684"/>
              <a:gd name="connsiteY0" fmla="*/ 0 h 4975564"/>
              <a:gd name="connsiteX1" fmla="*/ 7887684 w 7887684"/>
              <a:gd name="connsiteY1" fmla="*/ 1171661 h 4975564"/>
              <a:gd name="connsiteX2" fmla="*/ 7372842 w 7887684"/>
              <a:gd name="connsiteY2" fmla="*/ 1171661 h 4975564"/>
              <a:gd name="connsiteX3" fmla="*/ 7372842 w 7887684"/>
              <a:gd name="connsiteY3" fmla="*/ 4975564 h 4975564"/>
              <a:gd name="connsiteX4" fmla="*/ 503731 w 7887684"/>
              <a:gd name="connsiteY4" fmla="*/ 4975564 h 4975564"/>
              <a:gd name="connsiteX5" fmla="*/ 503731 w 7887684"/>
              <a:gd name="connsiteY5" fmla="*/ 1171661 h 4975564"/>
              <a:gd name="connsiteX6" fmla="*/ 0 w 7887684"/>
              <a:gd name="connsiteY6" fmla="*/ 1171661 h 4975564"/>
              <a:gd name="connsiteX7" fmla="*/ 0 w 7887684"/>
              <a:gd name="connsiteY7" fmla="*/ 0 h 49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7684" h="4975564">
                <a:moveTo>
                  <a:pt x="7887684" y="0"/>
                </a:moveTo>
                <a:lnTo>
                  <a:pt x="7887684" y="1171661"/>
                </a:lnTo>
                <a:lnTo>
                  <a:pt x="7372842" y="1171661"/>
                </a:lnTo>
                <a:lnTo>
                  <a:pt x="7372842" y="4975564"/>
                </a:lnTo>
                <a:lnTo>
                  <a:pt x="503731" y="4975564"/>
                </a:lnTo>
                <a:lnTo>
                  <a:pt x="503731" y="1171661"/>
                </a:lnTo>
                <a:lnTo>
                  <a:pt x="0" y="1171661"/>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0C3897D9-0CFC-46F1-83A0-B86449D007C5}" type="datetime4">
              <a:rPr lang="en-US" smtClean="0"/>
              <a:t>November 6,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557F868-D01C-34B4-3D4B-16A8F5575F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96258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 inhoud + patroon/f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3BA3DC6-D65A-81E9-A20F-81CD2B1DCFE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8754" r="8887" b="5227"/>
          <a:stretch>
            <a:fillRect/>
          </a:stretch>
        </p:blipFill>
        <p:spPr>
          <a:xfrm rot="16200000">
            <a:off x="6269881" y="946992"/>
            <a:ext cx="6869112" cy="4975126"/>
          </a:xfrm>
          <a:custGeom>
            <a:avLst/>
            <a:gdLst>
              <a:gd name="connsiteX0" fmla="*/ 6869112 w 6869112"/>
              <a:gd name="connsiteY0" fmla="*/ 0 h 4975126"/>
              <a:gd name="connsiteX1" fmla="*/ 6869112 w 6869112"/>
              <a:gd name="connsiteY1" fmla="*/ 4975126 h 4975126"/>
              <a:gd name="connsiteX2" fmla="*/ 0 w 6869112"/>
              <a:gd name="connsiteY2" fmla="*/ 4975126 h 4975126"/>
              <a:gd name="connsiteX3" fmla="*/ 1 w 6869112"/>
              <a:gd name="connsiteY3" fmla="*/ 0 h 4975126"/>
            </a:gdLst>
            <a:ahLst/>
            <a:cxnLst>
              <a:cxn ang="0">
                <a:pos x="connsiteX0" y="connsiteY0"/>
              </a:cxn>
              <a:cxn ang="0">
                <a:pos x="connsiteX1" y="connsiteY1"/>
              </a:cxn>
              <a:cxn ang="0">
                <a:pos x="connsiteX2" y="connsiteY2"/>
              </a:cxn>
              <a:cxn ang="0">
                <a:pos x="connsiteX3" y="connsiteY3"/>
              </a:cxn>
            </a:cxnLst>
            <a:rect l="l" t="t" r="r" b="b"/>
            <a:pathLst>
              <a:path w="6869112" h="4975126">
                <a:moveTo>
                  <a:pt x="6869112" y="0"/>
                </a:moveTo>
                <a:lnTo>
                  <a:pt x="6869112" y="4975126"/>
                </a:lnTo>
                <a:lnTo>
                  <a:pt x="0" y="4975126"/>
                </a:lnTo>
                <a:lnTo>
                  <a:pt x="1"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F983E18A-8356-4C05-AA86-59628396F09C}" type="datetime4">
              <a:rPr lang="en-US" smtClean="0"/>
              <a:t>November 6,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3F89E07-CD75-49F7-0E54-E116911C9A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0071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EA93CC7-CB38-F753-0C0A-4EAB7D04B055}"/>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678" r="4678"/>
          <a:stretch/>
        </p:blipFill>
        <p:spPr>
          <a:xfrm rot="16200000">
            <a:off x="1831619" y="1988678"/>
            <a:ext cx="6858001" cy="2880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57347535-7C29-4646-AB4B-AD7ADFA1EC5F}" type="datetime4">
              <a:rPr lang="en-US" smtClean="0"/>
              <a:t>November 6,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10" name="Title 8">
            <a:extLst>
              <a:ext uri="{FF2B5EF4-FFF2-40B4-BE49-F238E27FC236}">
                <a16:creationId xmlns:a16="http://schemas.microsoft.com/office/drawing/2014/main" id="{62E49E7A-EE26-A574-2BA6-A1CF5C72D4C3}"/>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1" name="Text Placeholder 3">
            <a:extLst>
              <a:ext uri="{FF2B5EF4-FFF2-40B4-BE49-F238E27FC236}">
                <a16:creationId xmlns:a16="http://schemas.microsoft.com/office/drawing/2014/main" id="{0795738C-D898-0393-BB68-B238B648716F}"/>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74C591E6-C00F-C1F8-15EB-0920318EC326}"/>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588009DB-9DEC-C761-9F63-AC972B2A09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810AE74-A69E-D715-56F3-5934FF11CC3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1692126-DA4E-887C-E99A-721D7737DEEE}"/>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69856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 inhoud + patroon/foto 3">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2848F40-D88C-A8ED-DFA0-683C7CFBF64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941" y="941436"/>
            <a:ext cx="7886991" cy="4975127"/>
          </a:xfrm>
          <a:custGeom>
            <a:avLst/>
            <a:gdLst>
              <a:gd name="connsiteX0" fmla="*/ 7886991 w 7886991"/>
              <a:gd name="connsiteY0" fmla="*/ 0 h 4975127"/>
              <a:gd name="connsiteX1" fmla="*/ 7886991 w 7886991"/>
              <a:gd name="connsiteY1" fmla="*/ 439703 h 4975127"/>
              <a:gd name="connsiteX2" fmla="*/ 7372495 w 7886991"/>
              <a:gd name="connsiteY2" fmla="*/ 439703 h 4975127"/>
              <a:gd name="connsiteX3" fmla="*/ 7372495 w 7886991"/>
              <a:gd name="connsiteY3" fmla="*/ 4975127 h 4975127"/>
              <a:gd name="connsiteX4" fmla="*/ 514495 w 7886991"/>
              <a:gd name="connsiteY4" fmla="*/ 4975127 h 4975127"/>
              <a:gd name="connsiteX5" fmla="*/ 514495 w 7886991"/>
              <a:gd name="connsiteY5" fmla="*/ 159287 h 4975127"/>
              <a:gd name="connsiteX6" fmla="*/ 0 w 7886991"/>
              <a:gd name="connsiteY6" fmla="*/ 159287 h 4975127"/>
              <a:gd name="connsiteX7" fmla="*/ 0 w 7886991"/>
              <a:gd name="connsiteY7" fmla="*/ 0 h 49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6991" h="4975127">
                <a:moveTo>
                  <a:pt x="7886991" y="0"/>
                </a:moveTo>
                <a:lnTo>
                  <a:pt x="7886991" y="439703"/>
                </a:lnTo>
                <a:lnTo>
                  <a:pt x="7372495" y="439703"/>
                </a:lnTo>
                <a:lnTo>
                  <a:pt x="7372495" y="4975127"/>
                </a:lnTo>
                <a:lnTo>
                  <a:pt x="514495" y="4975127"/>
                </a:lnTo>
                <a:lnTo>
                  <a:pt x="514495" y="159287"/>
                </a:lnTo>
                <a:lnTo>
                  <a:pt x="0" y="159287"/>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5812BC2-1117-44DF-BEC4-DA3763B9AE3E}" type="datetime4">
              <a:rPr lang="en-US" smtClean="0"/>
              <a:t>November 6,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A954ACF-6B35-A610-D684-45E079309484}"/>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46726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 inhoud + patroon/foto 4">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D5C514-92E9-E06E-E650-E399D8A7C4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8800" y="0"/>
            <a:ext cx="2895600" cy="6857999"/>
          </a:xfrm>
          <a:prstGeom prst="rect">
            <a:avLst/>
          </a:prstGeom>
        </p:spPr>
      </p:pic>
      <p:sp>
        <p:nvSpPr>
          <p:cNvPr id="8" name="Picture Placeholder 16">
            <a:extLst>
              <a:ext uri="{FF2B5EF4-FFF2-40B4-BE49-F238E27FC236}">
                <a16:creationId xmlns:a16="http://schemas.microsoft.com/office/drawing/2014/main" id="{4B895A2D-841E-656E-0A48-2304BE39785D}"/>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C284C3B-27D8-42B0-927F-55218B35D330}" type="datetime4">
              <a:rPr lang="en-US" smtClean="0"/>
              <a:t>November 6,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9E499908-07C6-7818-C96C-B7C3E4186430}"/>
              </a:ext>
            </a:extLst>
          </p:cNvPr>
          <p:cNvSpPr>
            <a:spLocks noGrp="1"/>
          </p:cNvSpPr>
          <p:nvPr>
            <p:ph type="body" sz="quarter" idx="31" hasCustomPrompt="1"/>
          </p:nvPr>
        </p:nvSpPr>
        <p:spPr>
          <a:xfrm>
            <a:off x="515936"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688608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 f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515938" y="1628775"/>
            <a:ext cx="11160127"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CFD72429-0723-40A5-3170-4D17676F34B6}"/>
              </a:ext>
            </a:extLst>
          </p:cNvPr>
          <p:cNvSpPr>
            <a:spLocks noGrp="1"/>
          </p:cNvSpPr>
          <p:nvPr>
            <p:ph type="dt" sz="half" idx="13"/>
          </p:nvPr>
        </p:nvSpPr>
        <p:spPr/>
        <p:txBody>
          <a:bodyPr/>
          <a:lstStyle/>
          <a:p>
            <a:fld id="{B89809BE-53FE-4ABE-97EF-0FEC1F1E990D}" type="datetime4">
              <a:rPr lang="en-US" smtClean="0"/>
              <a:t>November 6, 2025</a:t>
            </a:fld>
            <a:endParaRPr lang="en-BE"/>
          </a:p>
        </p:txBody>
      </p:sp>
      <p:sp>
        <p:nvSpPr>
          <p:cNvPr id="4" name="Footer Placeholder 3">
            <a:extLst>
              <a:ext uri="{FF2B5EF4-FFF2-40B4-BE49-F238E27FC236}">
                <a16:creationId xmlns:a16="http://schemas.microsoft.com/office/drawing/2014/main" id="{10261C57-D71C-CAB2-7ED7-A8063BE4BA56}"/>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0069233-49DA-4816-53E9-F47C1D1E7619}"/>
              </a:ext>
            </a:extLst>
          </p:cNvPr>
          <p:cNvSpPr>
            <a:spLocks noGrp="1"/>
          </p:cNvSpPr>
          <p:nvPr>
            <p:ph type="sldNum" sz="quarter" idx="15"/>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C844E5DC-026F-CDF7-781F-11FDFF7DB6DD}"/>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800329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2 foto's">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Date Placeholder 4">
            <a:extLst>
              <a:ext uri="{FF2B5EF4-FFF2-40B4-BE49-F238E27FC236}">
                <a16:creationId xmlns:a16="http://schemas.microsoft.com/office/drawing/2014/main" id="{D0A6244F-806F-5491-7115-FB10619AC55E}"/>
              </a:ext>
            </a:extLst>
          </p:cNvPr>
          <p:cNvSpPr>
            <a:spLocks noGrp="1"/>
          </p:cNvSpPr>
          <p:nvPr>
            <p:ph type="dt" sz="half" idx="23"/>
          </p:nvPr>
        </p:nvSpPr>
        <p:spPr/>
        <p:txBody>
          <a:bodyPr/>
          <a:lstStyle/>
          <a:p>
            <a:fld id="{C26E3B6F-42EA-4209-A4D0-23ADBA701ED9}" type="datetime4">
              <a:rPr lang="en-US" smtClean="0"/>
              <a:t>November 6, 2025</a:t>
            </a:fld>
            <a:endParaRPr lang="en-BE"/>
          </a:p>
        </p:txBody>
      </p:sp>
      <p:sp>
        <p:nvSpPr>
          <p:cNvPr id="6" name="Footer Placeholder 5">
            <a:extLst>
              <a:ext uri="{FF2B5EF4-FFF2-40B4-BE49-F238E27FC236}">
                <a16:creationId xmlns:a16="http://schemas.microsoft.com/office/drawing/2014/main" id="{1F29F7A2-A74D-7423-942C-E2F49D36D29B}"/>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82925B8C-1065-E0A6-9195-CF00D19C1459}"/>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BD8FEF1C-7197-4C87-163A-AAB28347EFE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945708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ext Placeholder 5">
            <a:extLst>
              <a:ext uri="{FF2B5EF4-FFF2-40B4-BE49-F238E27FC236}">
                <a16:creationId xmlns:a16="http://schemas.microsoft.com/office/drawing/2014/main" id="{69623CF8-69A2-EA1C-7007-2B384F0374DA}"/>
              </a:ext>
            </a:extLst>
          </p:cNvPr>
          <p:cNvSpPr>
            <a:spLocks noGrp="1"/>
          </p:cNvSpPr>
          <p:nvPr>
            <p:ph type="body" sz="quarter" idx="27" hasCustomPrompt="1"/>
          </p:nvPr>
        </p:nvSpPr>
        <p:spPr>
          <a:xfrm>
            <a:off x="6353973" y="5459867"/>
            <a:ext cx="5322089" cy="885371"/>
          </a:xfrm>
          <a:prstGeom prst="rect">
            <a:avLst/>
          </a:prstGeom>
        </p:spPr>
        <p:txBody>
          <a:bodyPr>
            <a:normAutofit/>
          </a:bodyPr>
          <a:lstStyle/>
          <a:p>
            <a:pPr lvl="0"/>
            <a:r>
              <a:rPr lang="nl-BE"/>
              <a:t>Klik om tekst toe te voegen. Voor bullets, selecteer je je tekst + TAB-toets.</a:t>
            </a:r>
          </a:p>
        </p:txBody>
      </p:sp>
      <p:sp>
        <p:nvSpPr>
          <p:cNvPr id="7" name="Text Placeholder 5">
            <a:extLst>
              <a:ext uri="{FF2B5EF4-FFF2-40B4-BE49-F238E27FC236}">
                <a16:creationId xmlns:a16="http://schemas.microsoft.com/office/drawing/2014/main" id="{22FAF860-9A85-8B4B-9BAD-7AA4ED879E1A}"/>
              </a:ext>
            </a:extLst>
          </p:cNvPr>
          <p:cNvSpPr>
            <a:spLocks noGrp="1"/>
          </p:cNvSpPr>
          <p:nvPr>
            <p:ph type="body" sz="quarter" idx="28" hasCustomPrompt="1"/>
          </p:nvPr>
        </p:nvSpPr>
        <p:spPr>
          <a:xfrm>
            <a:off x="515938" y="5459867"/>
            <a:ext cx="5322089" cy="885371"/>
          </a:xfrm>
          <a:prstGeom prst="rect">
            <a:avLst/>
          </a:prstGeom>
        </p:spPr>
        <p:txBody>
          <a:bodyPr>
            <a:normAutofit/>
          </a:bodyPr>
          <a:lstStyle/>
          <a:p>
            <a:pPr lvl="0"/>
            <a:r>
              <a:rPr lang="nl-BE"/>
              <a:t>Klik om tekst toe te voegen. Voor bullets, selecteer je je tekst + TAB-toets.</a:t>
            </a:r>
          </a:p>
        </p:txBody>
      </p:sp>
      <p:sp>
        <p:nvSpPr>
          <p:cNvPr id="5" name="Date Placeholder 4">
            <a:extLst>
              <a:ext uri="{FF2B5EF4-FFF2-40B4-BE49-F238E27FC236}">
                <a16:creationId xmlns:a16="http://schemas.microsoft.com/office/drawing/2014/main" id="{AD7A9DE9-EFB2-7D16-47CA-52EECA882CC9}"/>
              </a:ext>
            </a:extLst>
          </p:cNvPr>
          <p:cNvSpPr>
            <a:spLocks noGrp="1"/>
          </p:cNvSpPr>
          <p:nvPr>
            <p:ph type="dt" sz="half" idx="29"/>
          </p:nvPr>
        </p:nvSpPr>
        <p:spPr/>
        <p:txBody>
          <a:bodyPr/>
          <a:lstStyle/>
          <a:p>
            <a:fld id="{1F48614C-D2F1-4A5F-9AEC-1A66E833860F}" type="datetime4">
              <a:rPr lang="en-US" smtClean="0"/>
              <a:t>November 6, 2025</a:t>
            </a:fld>
            <a:endParaRPr lang="en-BE"/>
          </a:p>
        </p:txBody>
      </p:sp>
      <p:sp>
        <p:nvSpPr>
          <p:cNvPr id="8" name="Footer Placeholder 7">
            <a:extLst>
              <a:ext uri="{FF2B5EF4-FFF2-40B4-BE49-F238E27FC236}">
                <a16:creationId xmlns:a16="http://schemas.microsoft.com/office/drawing/2014/main" id="{1373C4FE-C55D-7D64-F809-C4F2E7C34076}"/>
              </a:ext>
            </a:extLst>
          </p:cNvPr>
          <p:cNvSpPr>
            <a:spLocks noGrp="1"/>
          </p:cNvSpPr>
          <p:nvPr>
            <p:ph type="ftr" sz="quarter" idx="30"/>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2AAFCC75-91E8-718E-2D1C-D250A6FDCF29}"/>
              </a:ext>
            </a:extLst>
          </p:cNvPr>
          <p:cNvSpPr>
            <a:spLocks noGrp="1"/>
          </p:cNvSpPr>
          <p:nvPr>
            <p:ph type="sldNum" sz="quarter" idx="31"/>
          </p:nvPr>
        </p:nvSpPr>
        <p:spPr/>
        <p:txBody>
          <a:bodyPr/>
          <a:lstStyle/>
          <a:p>
            <a:fld id="{8B70248A-FD0F-534C-919E-E8EB9B0FC062}" type="slidenum">
              <a:rPr lang="en-BE" smtClean="0"/>
              <a:pPr/>
              <a:t>‹#›</a:t>
            </a:fld>
            <a:endParaRPr lang="en-BE"/>
          </a:p>
        </p:txBody>
      </p:sp>
      <p:sp>
        <p:nvSpPr>
          <p:cNvPr id="10" name="Title 9">
            <a:extLst>
              <a:ext uri="{FF2B5EF4-FFF2-40B4-BE49-F238E27FC236}">
                <a16:creationId xmlns:a16="http://schemas.microsoft.com/office/drawing/2014/main" id="{864E0F21-B9EA-9C0C-3962-EA1D720A4AA4}"/>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228110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69CF9B73-52C0-6E92-3AE3-A118A967F17E}"/>
              </a:ext>
            </a:extLst>
          </p:cNvPr>
          <p:cNvSpPr>
            <a:spLocks noGrp="1"/>
          </p:cNvSpPr>
          <p:nvPr>
            <p:ph type="body" sz="quarter" idx="28" hasCustomPrompt="1"/>
          </p:nvPr>
        </p:nvSpPr>
        <p:spPr>
          <a:xfrm>
            <a:off x="515938"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5" name="Text Placeholder 5">
            <a:extLst>
              <a:ext uri="{FF2B5EF4-FFF2-40B4-BE49-F238E27FC236}">
                <a16:creationId xmlns:a16="http://schemas.microsoft.com/office/drawing/2014/main" id="{68F50887-F98A-DF81-BC95-3B9A71975BF3}"/>
              </a:ext>
            </a:extLst>
          </p:cNvPr>
          <p:cNvSpPr>
            <a:spLocks noGrp="1"/>
          </p:cNvSpPr>
          <p:nvPr>
            <p:ph type="body" sz="quarter" idx="29" hasCustomPrompt="1"/>
          </p:nvPr>
        </p:nvSpPr>
        <p:spPr>
          <a:xfrm>
            <a:off x="6353973"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6" name="Date Placeholder 5">
            <a:extLst>
              <a:ext uri="{FF2B5EF4-FFF2-40B4-BE49-F238E27FC236}">
                <a16:creationId xmlns:a16="http://schemas.microsoft.com/office/drawing/2014/main" id="{ABEF5975-8321-45D4-07EB-9E74F376AEEA}"/>
              </a:ext>
            </a:extLst>
          </p:cNvPr>
          <p:cNvSpPr>
            <a:spLocks noGrp="1"/>
          </p:cNvSpPr>
          <p:nvPr>
            <p:ph type="dt" sz="half" idx="30"/>
          </p:nvPr>
        </p:nvSpPr>
        <p:spPr/>
        <p:txBody>
          <a:bodyPr/>
          <a:lstStyle/>
          <a:p>
            <a:fld id="{41180CC7-99F5-41E8-A207-AC7562EA2F60}" type="datetime4">
              <a:rPr lang="en-US" smtClean="0"/>
              <a:t>November 6, 2025</a:t>
            </a:fld>
            <a:endParaRPr lang="en-BE"/>
          </a:p>
        </p:txBody>
      </p:sp>
      <p:sp>
        <p:nvSpPr>
          <p:cNvPr id="7" name="Footer Placeholder 6">
            <a:extLst>
              <a:ext uri="{FF2B5EF4-FFF2-40B4-BE49-F238E27FC236}">
                <a16:creationId xmlns:a16="http://schemas.microsoft.com/office/drawing/2014/main" id="{6924D501-7CD2-9F39-B321-DC8B3E977227}"/>
              </a:ext>
            </a:extLst>
          </p:cNvPr>
          <p:cNvSpPr>
            <a:spLocks noGrp="1"/>
          </p:cNvSpPr>
          <p:nvPr>
            <p:ph type="ftr" sz="quarter" idx="31"/>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238388B1-BD89-FAD6-4602-314863A04746}"/>
              </a:ext>
            </a:extLst>
          </p:cNvPr>
          <p:cNvSpPr>
            <a:spLocks noGrp="1"/>
          </p:cNvSpPr>
          <p:nvPr>
            <p:ph type="sldNum" sz="quarter" idx="32"/>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98948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3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F7D9D2E6-A91D-4812-424C-BC8C7F17FE8C}"/>
              </a:ext>
            </a:extLst>
          </p:cNvPr>
          <p:cNvSpPr>
            <a:spLocks noGrp="1"/>
          </p:cNvSpPr>
          <p:nvPr>
            <p:ph type="pic" sz="quarter" idx="23"/>
          </p:nvPr>
        </p:nvSpPr>
        <p:spPr>
          <a:xfrm>
            <a:off x="8436064"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1" name="Picture Placeholder 6">
            <a:extLst>
              <a:ext uri="{FF2B5EF4-FFF2-40B4-BE49-F238E27FC236}">
                <a16:creationId xmlns:a16="http://schemas.microsoft.com/office/drawing/2014/main" id="{019247B9-13DD-C7F3-D414-BE067BAF8B86}"/>
              </a:ext>
            </a:extLst>
          </p:cNvPr>
          <p:cNvSpPr>
            <a:spLocks noGrp="1"/>
          </p:cNvSpPr>
          <p:nvPr>
            <p:ph type="pic" sz="quarter" idx="24"/>
          </p:nvPr>
        </p:nvSpPr>
        <p:spPr>
          <a:xfrm>
            <a:off x="4476000"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C4F7EF4C-452C-8E28-7E21-BED4F04BD18C}"/>
              </a:ext>
            </a:extLst>
          </p:cNvPr>
          <p:cNvSpPr>
            <a:spLocks noGrp="1"/>
          </p:cNvSpPr>
          <p:nvPr>
            <p:ph type="body" sz="quarter" idx="28" hasCustomPrompt="1"/>
          </p:nvPr>
        </p:nvSpPr>
        <p:spPr>
          <a:xfrm>
            <a:off x="515939" y="4999227"/>
            <a:ext cx="3240000" cy="1346010"/>
          </a:xfrm>
          <a:prstGeom prst="rect">
            <a:avLst/>
          </a:prstGeom>
        </p:spPr>
        <p:txBody>
          <a:bodyPr>
            <a:normAutofit/>
          </a:bodyPr>
          <a:lstStyle/>
          <a:p>
            <a:pPr lvl="0"/>
            <a:r>
              <a:rPr lang="nl-BE"/>
              <a:t>Klik om tekst toe te voegen. Voor bullets, selecteer je je tekst + TAB-toets.</a:t>
            </a:r>
          </a:p>
        </p:txBody>
      </p:sp>
      <p:sp>
        <p:nvSpPr>
          <p:cNvPr id="4" name="Text Placeholder 5">
            <a:extLst>
              <a:ext uri="{FF2B5EF4-FFF2-40B4-BE49-F238E27FC236}">
                <a16:creationId xmlns:a16="http://schemas.microsoft.com/office/drawing/2014/main" id="{752449EB-F04E-DE0D-66E1-10B82F53D5DB}"/>
              </a:ext>
            </a:extLst>
          </p:cNvPr>
          <p:cNvSpPr>
            <a:spLocks noGrp="1"/>
          </p:cNvSpPr>
          <p:nvPr>
            <p:ph type="body" sz="quarter" idx="29" hasCustomPrompt="1"/>
          </p:nvPr>
        </p:nvSpPr>
        <p:spPr>
          <a:xfrm>
            <a:off x="4475999" y="4999227"/>
            <a:ext cx="3240000" cy="1346010"/>
          </a:xfrm>
          <a:prstGeom prst="rect">
            <a:avLst/>
          </a:prstGeom>
        </p:spPr>
        <p:txBody>
          <a:bodyPr>
            <a:normAutofit/>
          </a:bodyPr>
          <a:lstStyle/>
          <a:p>
            <a:pPr lvl="0"/>
            <a:r>
              <a:rPr lang="nl-BE"/>
              <a:t>Klik om tekst toe te voegen. Voor bullets, selecteer je je tekst + TAB-toets.</a:t>
            </a:r>
          </a:p>
        </p:txBody>
      </p:sp>
      <p:sp>
        <p:nvSpPr>
          <p:cNvPr id="6" name="Text Placeholder 5">
            <a:extLst>
              <a:ext uri="{FF2B5EF4-FFF2-40B4-BE49-F238E27FC236}">
                <a16:creationId xmlns:a16="http://schemas.microsoft.com/office/drawing/2014/main" id="{7C744BF5-7026-442A-A492-B1A15116DA64}"/>
              </a:ext>
            </a:extLst>
          </p:cNvPr>
          <p:cNvSpPr>
            <a:spLocks noGrp="1"/>
          </p:cNvSpPr>
          <p:nvPr>
            <p:ph type="body" sz="quarter" idx="30" hasCustomPrompt="1"/>
          </p:nvPr>
        </p:nvSpPr>
        <p:spPr>
          <a:xfrm>
            <a:off x="8436059" y="4999227"/>
            <a:ext cx="3240000" cy="1346010"/>
          </a:xfrm>
          <a:prstGeom prst="rect">
            <a:avLst/>
          </a:prstGeom>
        </p:spPr>
        <p:txBody>
          <a:bodyPr>
            <a:normAutofit/>
          </a:bodyPr>
          <a:lstStyle/>
          <a:p>
            <a:pPr lvl="0"/>
            <a:r>
              <a:rPr lang="nl-BE"/>
              <a:t>Klik om tekst toe te voegen. Voor bullets, selecteer je je tekst + TAB-toets.</a:t>
            </a:r>
          </a:p>
        </p:txBody>
      </p:sp>
      <p:sp>
        <p:nvSpPr>
          <p:cNvPr id="7" name="Date Placeholder 6">
            <a:extLst>
              <a:ext uri="{FF2B5EF4-FFF2-40B4-BE49-F238E27FC236}">
                <a16:creationId xmlns:a16="http://schemas.microsoft.com/office/drawing/2014/main" id="{DFFBB62A-2ECF-D1B9-4A91-8CBD38543740}"/>
              </a:ext>
            </a:extLst>
          </p:cNvPr>
          <p:cNvSpPr>
            <a:spLocks noGrp="1"/>
          </p:cNvSpPr>
          <p:nvPr>
            <p:ph type="dt" sz="half" idx="31"/>
          </p:nvPr>
        </p:nvSpPr>
        <p:spPr/>
        <p:txBody>
          <a:bodyPr/>
          <a:lstStyle/>
          <a:p>
            <a:fld id="{3399EBEA-97FF-4CBF-8BED-FAEDA705AD88}" type="datetime4">
              <a:rPr lang="en-US" smtClean="0"/>
              <a:t>November 6, 2025</a:t>
            </a:fld>
            <a:endParaRPr lang="en-BE"/>
          </a:p>
        </p:txBody>
      </p:sp>
      <p:sp>
        <p:nvSpPr>
          <p:cNvPr id="8" name="Footer Placeholder 7">
            <a:extLst>
              <a:ext uri="{FF2B5EF4-FFF2-40B4-BE49-F238E27FC236}">
                <a16:creationId xmlns:a16="http://schemas.microsoft.com/office/drawing/2014/main" id="{82F7B873-55F7-E68B-22E2-78986BB51949}"/>
              </a:ext>
            </a:extLst>
          </p:cNvPr>
          <p:cNvSpPr>
            <a:spLocks noGrp="1"/>
          </p:cNvSpPr>
          <p:nvPr>
            <p:ph type="ftr" sz="quarter" idx="32"/>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31ACFFAB-ED95-6FD7-4DED-30BF7EC903BD}"/>
              </a:ext>
            </a:extLst>
          </p:cNvPr>
          <p:cNvSpPr>
            <a:spLocks noGrp="1"/>
          </p:cNvSpPr>
          <p:nvPr>
            <p:ph type="sldNum" sz="quarter" idx="33"/>
          </p:nvPr>
        </p:nvSpPr>
        <p:spPr/>
        <p:txBody>
          <a:bodyPr/>
          <a:lstStyle/>
          <a:p>
            <a:fld id="{8B70248A-FD0F-534C-919E-E8EB9B0FC062}" type="slidenum">
              <a:rPr lang="en-BE" smtClean="0"/>
              <a:pPr/>
              <a:t>‹#›</a:t>
            </a:fld>
            <a:endParaRPr lang="en-BE"/>
          </a:p>
        </p:txBody>
      </p:sp>
      <p:sp>
        <p:nvSpPr>
          <p:cNvPr id="12" name="Title 11">
            <a:extLst>
              <a:ext uri="{FF2B5EF4-FFF2-40B4-BE49-F238E27FC236}">
                <a16:creationId xmlns:a16="http://schemas.microsoft.com/office/drawing/2014/main" id="{7A04E92B-E31D-4895-4A04-C8200173891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40235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 4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02A4B165-1D40-EBFD-187F-3BE031A7B8A1}"/>
              </a:ext>
            </a:extLst>
          </p:cNvPr>
          <p:cNvSpPr>
            <a:spLocks noGrp="1"/>
          </p:cNvSpPr>
          <p:nvPr>
            <p:ph type="pic" sz="quarter" idx="23"/>
          </p:nvPr>
        </p:nvSpPr>
        <p:spPr>
          <a:xfrm>
            <a:off x="3395062"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D59FEF4-C42C-4B1B-0CF0-DBCDC173C4A3}"/>
              </a:ext>
            </a:extLst>
          </p:cNvPr>
          <p:cNvSpPr>
            <a:spLocks noGrp="1"/>
          </p:cNvSpPr>
          <p:nvPr>
            <p:ph type="pic" sz="quarter" idx="25"/>
          </p:nvPr>
        </p:nvSpPr>
        <p:spPr>
          <a:xfrm>
            <a:off x="6274185"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D33C1550-6F0B-26D1-1835-80C89C44BC6B}"/>
              </a:ext>
            </a:extLst>
          </p:cNvPr>
          <p:cNvSpPr>
            <a:spLocks noGrp="1"/>
          </p:cNvSpPr>
          <p:nvPr>
            <p:ph type="pic" sz="quarter" idx="27"/>
          </p:nvPr>
        </p:nvSpPr>
        <p:spPr>
          <a:xfrm>
            <a:off x="9153307"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2" name="Text Placeholder 5">
            <a:extLst>
              <a:ext uri="{FF2B5EF4-FFF2-40B4-BE49-F238E27FC236}">
                <a16:creationId xmlns:a16="http://schemas.microsoft.com/office/drawing/2014/main" id="{F5E7CAD3-C36D-B26A-C4BA-E7D492F244DB}"/>
              </a:ext>
            </a:extLst>
          </p:cNvPr>
          <p:cNvSpPr>
            <a:spLocks noGrp="1"/>
          </p:cNvSpPr>
          <p:nvPr>
            <p:ph type="body" sz="quarter" idx="26" hasCustomPrompt="1"/>
          </p:nvPr>
        </p:nvSpPr>
        <p:spPr>
          <a:xfrm>
            <a:off x="515938" y="4755500"/>
            <a:ext cx="2523601" cy="1243417"/>
          </a:xfrm>
          <a:prstGeom prst="rect">
            <a:avLst/>
          </a:prstGeom>
        </p:spPr>
        <p:txBody>
          <a:bodyPr>
            <a:normAutofit/>
          </a:bodyPr>
          <a:lstStyle/>
          <a:p>
            <a:pPr lvl="0"/>
            <a:r>
              <a:rPr lang="nl-BE"/>
              <a:t>Klik om tekst toe te voegen. </a:t>
            </a:r>
          </a:p>
        </p:txBody>
      </p:sp>
      <p:sp>
        <p:nvSpPr>
          <p:cNvPr id="23" name="Text Placeholder 5">
            <a:extLst>
              <a:ext uri="{FF2B5EF4-FFF2-40B4-BE49-F238E27FC236}">
                <a16:creationId xmlns:a16="http://schemas.microsoft.com/office/drawing/2014/main" id="{0FFCF4A2-50EA-B802-5057-70EBA453F3A2}"/>
              </a:ext>
            </a:extLst>
          </p:cNvPr>
          <p:cNvSpPr>
            <a:spLocks noGrp="1"/>
          </p:cNvSpPr>
          <p:nvPr>
            <p:ph type="body" sz="quarter" idx="35" hasCustomPrompt="1"/>
          </p:nvPr>
        </p:nvSpPr>
        <p:spPr>
          <a:xfrm>
            <a:off x="3386589" y="4755500"/>
            <a:ext cx="2523601" cy="1243417"/>
          </a:xfrm>
          <a:prstGeom prst="rect">
            <a:avLst/>
          </a:prstGeom>
        </p:spPr>
        <p:txBody>
          <a:bodyPr>
            <a:normAutofit/>
          </a:bodyPr>
          <a:lstStyle/>
          <a:p>
            <a:pPr lvl="0"/>
            <a:r>
              <a:rPr lang="nl-BE"/>
              <a:t>Klik om tekst toe te voegen. </a:t>
            </a:r>
          </a:p>
        </p:txBody>
      </p:sp>
      <p:sp>
        <p:nvSpPr>
          <p:cNvPr id="24" name="Text Placeholder 5">
            <a:extLst>
              <a:ext uri="{FF2B5EF4-FFF2-40B4-BE49-F238E27FC236}">
                <a16:creationId xmlns:a16="http://schemas.microsoft.com/office/drawing/2014/main" id="{301D5121-35A0-F1BD-C9DC-6A29D2F765DF}"/>
              </a:ext>
            </a:extLst>
          </p:cNvPr>
          <p:cNvSpPr>
            <a:spLocks noGrp="1"/>
          </p:cNvSpPr>
          <p:nvPr>
            <p:ph type="body" sz="quarter" idx="36" hasCustomPrompt="1"/>
          </p:nvPr>
        </p:nvSpPr>
        <p:spPr>
          <a:xfrm>
            <a:off x="6269947" y="4755500"/>
            <a:ext cx="2523601" cy="1243417"/>
          </a:xfrm>
          <a:prstGeom prst="rect">
            <a:avLst/>
          </a:prstGeom>
        </p:spPr>
        <p:txBody>
          <a:bodyPr>
            <a:normAutofit/>
          </a:bodyPr>
          <a:lstStyle/>
          <a:p>
            <a:pPr lvl="0"/>
            <a:r>
              <a:rPr lang="nl-BE"/>
              <a:t>Klik om tekst toe te voegen. </a:t>
            </a:r>
          </a:p>
        </p:txBody>
      </p:sp>
      <p:sp>
        <p:nvSpPr>
          <p:cNvPr id="25" name="Text Placeholder 5">
            <a:extLst>
              <a:ext uri="{FF2B5EF4-FFF2-40B4-BE49-F238E27FC236}">
                <a16:creationId xmlns:a16="http://schemas.microsoft.com/office/drawing/2014/main" id="{6921CDFB-6A3F-48EA-AF9D-7BB9C210BC95}"/>
              </a:ext>
            </a:extLst>
          </p:cNvPr>
          <p:cNvSpPr>
            <a:spLocks noGrp="1"/>
          </p:cNvSpPr>
          <p:nvPr>
            <p:ph type="body" sz="quarter" idx="37" hasCustomPrompt="1"/>
          </p:nvPr>
        </p:nvSpPr>
        <p:spPr>
          <a:xfrm>
            <a:off x="9152461" y="4755500"/>
            <a:ext cx="2523601" cy="1243417"/>
          </a:xfrm>
          <a:prstGeom prst="rect">
            <a:avLst/>
          </a:prstGeom>
        </p:spPr>
        <p:txBody>
          <a:bodyPr>
            <a:normAutofit/>
          </a:bodyPr>
          <a:lstStyle/>
          <a:p>
            <a:pPr lvl="0"/>
            <a:r>
              <a:rPr lang="nl-BE"/>
              <a:t>Klik om tekst toe te voegen. </a:t>
            </a:r>
          </a:p>
        </p:txBody>
      </p:sp>
      <p:sp>
        <p:nvSpPr>
          <p:cNvPr id="3" name="Date Placeholder 2">
            <a:extLst>
              <a:ext uri="{FF2B5EF4-FFF2-40B4-BE49-F238E27FC236}">
                <a16:creationId xmlns:a16="http://schemas.microsoft.com/office/drawing/2014/main" id="{37919298-2971-3124-30A7-C87B7895BA28}"/>
              </a:ext>
            </a:extLst>
          </p:cNvPr>
          <p:cNvSpPr>
            <a:spLocks noGrp="1"/>
          </p:cNvSpPr>
          <p:nvPr>
            <p:ph type="dt" sz="half" idx="38"/>
          </p:nvPr>
        </p:nvSpPr>
        <p:spPr/>
        <p:txBody>
          <a:bodyPr/>
          <a:lstStyle/>
          <a:p>
            <a:fld id="{23F100BE-2251-4668-AC91-55E2814C2609}" type="datetime4">
              <a:rPr lang="en-US" smtClean="0"/>
              <a:t>November 6, 2025</a:t>
            </a:fld>
            <a:endParaRPr lang="en-BE"/>
          </a:p>
        </p:txBody>
      </p:sp>
      <p:sp>
        <p:nvSpPr>
          <p:cNvPr id="6" name="Footer Placeholder 5">
            <a:extLst>
              <a:ext uri="{FF2B5EF4-FFF2-40B4-BE49-F238E27FC236}">
                <a16:creationId xmlns:a16="http://schemas.microsoft.com/office/drawing/2014/main" id="{64381259-6EE3-3C86-22DC-FFED6C664AA6}"/>
              </a:ext>
            </a:extLst>
          </p:cNvPr>
          <p:cNvSpPr>
            <a:spLocks noGrp="1"/>
          </p:cNvSpPr>
          <p:nvPr>
            <p:ph type="ftr" sz="quarter" idx="39"/>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172D2C61-1689-E04F-F768-86756695534D}"/>
              </a:ext>
            </a:extLst>
          </p:cNvPr>
          <p:cNvSpPr>
            <a:spLocks noGrp="1"/>
          </p:cNvSpPr>
          <p:nvPr>
            <p:ph type="sldNum" sz="quarter" idx="40"/>
          </p:nvPr>
        </p:nvSpPr>
        <p:spPr/>
        <p:txBody>
          <a:bodyPr/>
          <a:lstStyle/>
          <a:p>
            <a:fld id="{8B70248A-FD0F-534C-919E-E8EB9B0FC062}" type="slidenum">
              <a:rPr lang="en-BE" smtClean="0"/>
              <a:pPr/>
              <a:t>‹#›</a:t>
            </a:fld>
            <a:endParaRPr lang="en-BE"/>
          </a:p>
        </p:txBody>
      </p:sp>
      <p:sp>
        <p:nvSpPr>
          <p:cNvPr id="9" name="Title 8">
            <a:extLst>
              <a:ext uri="{FF2B5EF4-FFF2-40B4-BE49-F238E27FC236}">
                <a16:creationId xmlns:a16="http://schemas.microsoft.com/office/drawing/2014/main" id="{45D990DD-CF50-2982-516E-06B660028195}"/>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567355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foto (slidevullend)">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0" y="0"/>
            <a:ext cx="12191999"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lvl1pPr>
              <a:defRPr>
                <a:solidFill>
                  <a:schemeClr val="bg1"/>
                </a:solidFill>
              </a:defRPr>
            </a:lvl1pPr>
          </a:lstStyle>
          <a:p>
            <a:fld id="{7874AE3C-6CE6-407A-A1B1-8B2AAA1BD1FE}" type="datetime4">
              <a:rPr lang="en-US" smtClean="0"/>
              <a:t>November 6,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10" name="Text Placeholder 3">
            <a:extLst>
              <a:ext uri="{FF2B5EF4-FFF2-40B4-BE49-F238E27FC236}">
                <a16:creationId xmlns:a16="http://schemas.microsoft.com/office/drawing/2014/main" id="{DA60DDD1-A129-FB65-631E-8FAE19BAD638}"/>
              </a:ext>
            </a:extLst>
          </p:cNvPr>
          <p:cNvSpPr>
            <a:spLocks noGrp="1"/>
          </p:cNvSpPr>
          <p:nvPr>
            <p:ph type="body" sz="quarter" idx="16" hasCustomPrompt="1"/>
          </p:nvPr>
        </p:nvSpPr>
        <p:spPr>
          <a:xfrm>
            <a:off x="515938" y="1241240"/>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1" name="Text Placeholder 3">
            <a:extLst>
              <a:ext uri="{FF2B5EF4-FFF2-40B4-BE49-F238E27FC236}">
                <a16:creationId xmlns:a16="http://schemas.microsoft.com/office/drawing/2014/main" id="{086ADB14-E0C0-C419-F9C4-CA1D25DFA28C}"/>
              </a:ext>
            </a:extLst>
          </p:cNvPr>
          <p:cNvSpPr>
            <a:spLocks noGrp="1"/>
          </p:cNvSpPr>
          <p:nvPr>
            <p:ph type="body" sz="quarter" idx="17" hasCustomPrompt="1"/>
          </p:nvPr>
        </p:nvSpPr>
        <p:spPr>
          <a:xfrm>
            <a:off x="515938" y="512763"/>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188009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foto">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9" y="512763"/>
            <a:ext cx="11160124"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p>
            <a:fld id="{73322914-609B-4E08-98E9-3CEDB8C46811}" type="datetime4">
              <a:rPr lang="en-US" smtClean="0"/>
              <a:t>November 6,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p>
            <a:fld id="{8B70248A-FD0F-534C-919E-E8EB9B0FC062}" type="slidenum">
              <a:rPr lang="en-BE" smtClean="0"/>
              <a:pPr/>
              <a:t>‹#›</a:t>
            </a:fld>
            <a:endParaRPr lang="en-BE"/>
          </a:p>
        </p:txBody>
      </p:sp>
      <p:sp>
        <p:nvSpPr>
          <p:cNvPr id="12" name="Text Placeholder 3">
            <a:extLst>
              <a:ext uri="{FF2B5EF4-FFF2-40B4-BE49-F238E27FC236}">
                <a16:creationId xmlns:a16="http://schemas.microsoft.com/office/drawing/2014/main" id="{99A6D194-1D8E-8267-F452-80F0446FD165}"/>
              </a:ext>
            </a:extLst>
          </p:cNvPr>
          <p:cNvSpPr>
            <a:spLocks noGrp="1"/>
          </p:cNvSpPr>
          <p:nvPr>
            <p:ph type="body" sz="quarter" idx="16" hasCustomPrompt="1"/>
          </p:nvPr>
        </p:nvSpPr>
        <p:spPr>
          <a:xfrm>
            <a:off x="1031872" y="1667344"/>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DC9E6424-B33D-0042-F533-47ECD4BA7857}"/>
              </a:ext>
            </a:extLst>
          </p:cNvPr>
          <p:cNvSpPr>
            <a:spLocks noGrp="1"/>
          </p:cNvSpPr>
          <p:nvPr>
            <p:ph type="body" sz="quarter" idx="17" hasCustomPrompt="1"/>
          </p:nvPr>
        </p:nvSpPr>
        <p:spPr>
          <a:xfrm>
            <a:off x="1031872" y="1028697"/>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83734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5A89896-58EE-8464-A751-8F33290BB5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3728389A-8E1A-4609-B4BC-942E1F741D2F}" type="datetime4">
              <a:rPr lang="en-US" smtClean="0"/>
              <a:t>November 6,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B047733E-2976-B52B-F6B8-AF7CF9BAD3B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67A952F8-66D0-2ED7-AEF5-991CDEC4A832}"/>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6CE125F-0F09-D531-5906-DEE0024F18E4}"/>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DE78C081-D567-7110-4A41-1A106EB861C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E94E96B-BC8A-D329-00CE-7254A5A50072}"/>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0B32232-9825-CD76-B211-D98D150D723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794698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AE69C0EC-AF22-A673-4E04-444F2D9EBB8E}"/>
              </a:ext>
            </a:extLst>
          </p:cNvPr>
          <p:cNvSpPr>
            <a:spLocks noGrp="1"/>
          </p:cNvSpPr>
          <p:nvPr>
            <p:ph type="pic" sz="quarter" idx="22"/>
          </p:nvPr>
        </p:nvSpPr>
        <p:spPr>
          <a:xfrm>
            <a:off x="621569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5EEBBBEE-B2CB-CC7C-B9AD-D022CD16D9E1}"/>
              </a:ext>
            </a:extLst>
          </p:cNvPr>
          <p:cNvSpPr>
            <a:spLocks noGrp="1"/>
          </p:cNvSpPr>
          <p:nvPr>
            <p:ph type="dt" sz="half" idx="23"/>
          </p:nvPr>
        </p:nvSpPr>
        <p:spPr/>
        <p:txBody>
          <a:bodyPr/>
          <a:lstStyle/>
          <a:p>
            <a:fld id="{94A19648-DD44-44C8-B683-0311A2AEBA75}" type="datetime4">
              <a:rPr lang="en-US" smtClean="0"/>
              <a:t>November 6, 2025</a:t>
            </a:fld>
            <a:endParaRPr lang="en-BE"/>
          </a:p>
        </p:txBody>
      </p:sp>
      <p:sp>
        <p:nvSpPr>
          <p:cNvPr id="3" name="Footer Placeholder 2">
            <a:extLst>
              <a:ext uri="{FF2B5EF4-FFF2-40B4-BE49-F238E27FC236}">
                <a16:creationId xmlns:a16="http://schemas.microsoft.com/office/drawing/2014/main" id="{42A75450-3D30-3677-0385-7D0BDD7BE34D}"/>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C7FB3C0-D603-8E2F-02D0-BAE368E36FC1}"/>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2" name="Text Placeholder 3">
            <a:extLst>
              <a:ext uri="{FF2B5EF4-FFF2-40B4-BE49-F238E27FC236}">
                <a16:creationId xmlns:a16="http://schemas.microsoft.com/office/drawing/2014/main" id="{EBDFADB8-37BB-C535-B9A9-E9590C2EB3CA}"/>
              </a:ext>
            </a:extLst>
          </p:cNvPr>
          <p:cNvSpPr>
            <a:spLocks noGrp="1"/>
          </p:cNvSpPr>
          <p:nvPr>
            <p:ph type="body" sz="quarter" idx="16" hasCustomPrompt="1"/>
          </p:nvPr>
        </p:nvSpPr>
        <p:spPr>
          <a:xfrm>
            <a:off x="1031872" y="1499673"/>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46F5B570-3D42-73B4-5E07-424E0F7BA64B}"/>
              </a:ext>
            </a:extLst>
          </p:cNvPr>
          <p:cNvSpPr>
            <a:spLocks noGrp="1"/>
          </p:cNvSpPr>
          <p:nvPr>
            <p:ph type="body" sz="quarter" idx="17" hasCustomPrompt="1"/>
          </p:nvPr>
        </p:nvSpPr>
        <p:spPr>
          <a:xfrm>
            <a:off x="1031872" y="997706"/>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
        <p:nvSpPr>
          <p:cNvPr id="15" name="Text Placeholder 3">
            <a:extLst>
              <a:ext uri="{FF2B5EF4-FFF2-40B4-BE49-F238E27FC236}">
                <a16:creationId xmlns:a16="http://schemas.microsoft.com/office/drawing/2014/main" id="{4D9906FA-D162-FA5B-71C6-E7F5B5BF276B}"/>
              </a:ext>
            </a:extLst>
          </p:cNvPr>
          <p:cNvSpPr>
            <a:spLocks noGrp="1"/>
          </p:cNvSpPr>
          <p:nvPr>
            <p:ph type="body" sz="quarter" idx="26" hasCustomPrompt="1"/>
          </p:nvPr>
        </p:nvSpPr>
        <p:spPr>
          <a:xfrm>
            <a:off x="6738939" y="1499672"/>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6" name="Text Placeholder 3">
            <a:extLst>
              <a:ext uri="{FF2B5EF4-FFF2-40B4-BE49-F238E27FC236}">
                <a16:creationId xmlns:a16="http://schemas.microsoft.com/office/drawing/2014/main" id="{E4C5B4D6-37D5-11CC-DA4F-4759045D275C}"/>
              </a:ext>
            </a:extLst>
          </p:cNvPr>
          <p:cNvSpPr>
            <a:spLocks noGrp="1"/>
          </p:cNvSpPr>
          <p:nvPr>
            <p:ph type="body" sz="quarter" idx="27" hasCustomPrompt="1"/>
          </p:nvPr>
        </p:nvSpPr>
        <p:spPr>
          <a:xfrm>
            <a:off x="6738939" y="997705"/>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699239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2999" y="512763"/>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21C07DAE-83D3-991D-C05A-68A324845F53}"/>
              </a:ext>
            </a:extLst>
          </p:cNvPr>
          <p:cNvSpPr>
            <a:spLocks noGrp="1"/>
          </p:cNvSpPr>
          <p:nvPr>
            <p:ph type="pic" sz="quarter" idx="23"/>
          </p:nvPr>
        </p:nvSpPr>
        <p:spPr>
          <a:xfrm>
            <a:off x="6222999" y="3557587"/>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07C1806C-0AAB-48BF-89E6-257EFB5B8C43}"/>
              </a:ext>
            </a:extLst>
          </p:cNvPr>
          <p:cNvSpPr>
            <a:spLocks noGrp="1"/>
          </p:cNvSpPr>
          <p:nvPr>
            <p:ph type="dt" sz="half" idx="24"/>
          </p:nvPr>
        </p:nvSpPr>
        <p:spPr/>
        <p:txBody>
          <a:bodyPr/>
          <a:lstStyle/>
          <a:p>
            <a:fld id="{C1E21EB2-53A1-47EF-A35A-9E8839398673}" type="datetime4">
              <a:rPr lang="en-US" smtClean="0"/>
              <a:t>November 6, 2025</a:t>
            </a:fld>
            <a:endParaRPr lang="en-BE"/>
          </a:p>
        </p:txBody>
      </p:sp>
      <p:sp>
        <p:nvSpPr>
          <p:cNvPr id="5" name="Footer Placeholder 4">
            <a:extLst>
              <a:ext uri="{FF2B5EF4-FFF2-40B4-BE49-F238E27FC236}">
                <a16:creationId xmlns:a16="http://schemas.microsoft.com/office/drawing/2014/main" id="{BB9B9717-E33B-A934-3871-635EB9B7B331}"/>
              </a:ext>
            </a:extLst>
          </p:cNvPr>
          <p:cNvSpPr>
            <a:spLocks noGrp="1"/>
          </p:cNvSpPr>
          <p:nvPr>
            <p:ph type="ftr" sz="quarter" idx="25"/>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FECC2FAC-46CF-CF2A-AC48-31C3B9BD490D}"/>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80952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foto'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6242166"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515939"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8" name="Picture Placeholder 6">
            <a:extLst>
              <a:ext uri="{FF2B5EF4-FFF2-40B4-BE49-F238E27FC236}">
                <a16:creationId xmlns:a16="http://schemas.microsoft.com/office/drawing/2014/main" id="{24D30AFE-4552-30D0-38E2-7CC1CBB03076}"/>
              </a:ext>
            </a:extLst>
          </p:cNvPr>
          <p:cNvSpPr>
            <a:spLocks noGrp="1"/>
          </p:cNvSpPr>
          <p:nvPr>
            <p:ph type="pic" sz="quarter" idx="26"/>
          </p:nvPr>
        </p:nvSpPr>
        <p:spPr>
          <a:xfrm>
            <a:off x="515939" y="3557587"/>
            <a:ext cx="5433896"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3359887"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07BE8E46-F289-0365-4159-9626BE37E412}"/>
              </a:ext>
            </a:extLst>
          </p:cNvPr>
          <p:cNvSpPr>
            <a:spLocks noGrp="1"/>
          </p:cNvSpPr>
          <p:nvPr>
            <p:ph type="dt" sz="half" idx="28"/>
          </p:nvPr>
        </p:nvSpPr>
        <p:spPr/>
        <p:txBody>
          <a:bodyPr/>
          <a:lstStyle/>
          <a:p>
            <a:fld id="{461CEEE9-F3F8-417B-9499-1EBD5B76741E}" type="datetime4">
              <a:rPr lang="en-US" smtClean="0"/>
              <a:t>November 6, 2025</a:t>
            </a:fld>
            <a:endParaRPr lang="en-BE"/>
          </a:p>
        </p:txBody>
      </p:sp>
      <p:sp>
        <p:nvSpPr>
          <p:cNvPr id="5" name="Footer Placeholder 4">
            <a:extLst>
              <a:ext uri="{FF2B5EF4-FFF2-40B4-BE49-F238E27FC236}">
                <a16:creationId xmlns:a16="http://schemas.microsoft.com/office/drawing/2014/main" id="{7DC38347-35B7-C3F1-6EA7-D6AD7D870989}"/>
              </a:ext>
            </a:extLst>
          </p:cNvPr>
          <p:cNvSpPr>
            <a:spLocks noGrp="1"/>
          </p:cNvSpPr>
          <p:nvPr>
            <p:ph type="ftr" sz="quarter" idx="29"/>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D7E25520-C2FB-1AAB-4326-931CCE81D998}"/>
              </a:ext>
            </a:extLst>
          </p:cNvPr>
          <p:cNvSpPr>
            <a:spLocks noGrp="1"/>
          </p:cNvSpPr>
          <p:nvPr>
            <p:ph type="sldNum" sz="quarter" idx="30"/>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1088717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foto'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3000"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535102"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9066947" y="512763"/>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F26BC34F-D3AA-0B2A-26EC-080C156B7BBD}"/>
              </a:ext>
            </a:extLst>
          </p:cNvPr>
          <p:cNvSpPr>
            <a:spLocks noGrp="1"/>
          </p:cNvSpPr>
          <p:nvPr>
            <p:ph type="pic" sz="quarter" idx="28"/>
          </p:nvPr>
        </p:nvSpPr>
        <p:spPr>
          <a:xfrm>
            <a:off x="6223000" y="3557587"/>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Picture Placeholder 6">
            <a:extLst>
              <a:ext uri="{FF2B5EF4-FFF2-40B4-BE49-F238E27FC236}">
                <a16:creationId xmlns:a16="http://schemas.microsoft.com/office/drawing/2014/main" id="{27F7823D-C314-05C9-1C5B-12CA04F92224}"/>
              </a:ext>
            </a:extLst>
          </p:cNvPr>
          <p:cNvSpPr>
            <a:spLocks noGrp="1"/>
          </p:cNvSpPr>
          <p:nvPr>
            <p:ph type="pic" sz="quarter" idx="29"/>
          </p:nvPr>
        </p:nvSpPr>
        <p:spPr>
          <a:xfrm>
            <a:off x="9066947" y="3557587"/>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Date Placeholder 5">
            <a:extLst>
              <a:ext uri="{FF2B5EF4-FFF2-40B4-BE49-F238E27FC236}">
                <a16:creationId xmlns:a16="http://schemas.microsoft.com/office/drawing/2014/main" id="{6A85FE5F-1EC9-DCC4-FD0A-AD87FBBC16F7}"/>
              </a:ext>
            </a:extLst>
          </p:cNvPr>
          <p:cNvSpPr>
            <a:spLocks noGrp="1"/>
          </p:cNvSpPr>
          <p:nvPr>
            <p:ph type="dt" sz="half" idx="30"/>
          </p:nvPr>
        </p:nvSpPr>
        <p:spPr/>
        <p:txBody>
          <a:bodyPr/>
          <a:lstStyle/>
          <a:p>
            <a:fld id="{80D8AAFC-0838-4933-9251-26B1B5F950AD}" type="datetime4">
              <a:rPr lang="en-US" smtClean="0"/>
              <a:t>November 6, 2025</a:t>
            </a:fld>
            <a:endParaRPr lang="en-BE"/>
          </a:p>
        </p:txBody>
      </p:sp>
      <p:sp>
        <p:nvSpPr>
          <p:cNvPr id="8" name="Footer Placeholder 7">
            <a:extLst>
              <a:ext uri="{FF2B5EF4-FFF2-40B4-BE49-F238E27FC236}">
                <a16:creationId xmlns:a16="http://schemas.microsoft.com/office/drawing/2014/main" id="{3C17913F-A06E-E7E3-B1C5-DB02145835F8}"/>
              </a:ext>
            </a:extLst>
          </p:cNvPr>
          <p:cNvSpPr>
            <a:spLocks noGrp="1"/>
          </p:cNvSpPr>
          <p:nvPr>
            <p:ph type="ftr" sz="quarter" idx="31"/>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74DB972D-BC24-2423-9642-92BE673289B1}"/>
              </a:ext>
            </a:extLst>
          </p:cNvPr>
          <p:cNvSpPr>
            <a:spLocks noGrp="1"/>
          </p:cNvSpPr>
          <p:nvPr>
            <p:ph type="sldNum" sz="quarter" idx="32"/>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3752087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107C3A5A-7B43-D5FB-AA03-CB1B24C419A7}"/>
              </a:ext>
            </a:extLst>
          </p:cNvPr>
          <p:cNvSpPr>
            <a:spLocks noGrp="1"/>
          </p:cNvSpPr>
          <p:nvPr>
            <p:ph type="dt" sz="half" idx="23"/>
          </p:nvPr>
        </p:nvSpPr>
        <p:spPr/>
        <p:txBody>
          <a:bodyPr/>
          <a:lstStyle/>
          <a:p>
            <a:fld id="{B772BA24-2CA0-4952-9840-BBD8BB1EF432}" type="datetime4">
              <a:rPr lang="en-US" smtClean="0"/>
              <a:t>November 6, 2025</a:t>
            </a:fld>
            <a:endParaRPr lang="en-BE"/>
          </a:p>
        </p:txBody>
      </p:sp>
      <p:sp>
        <p:nvSpPr>
          <p:cNvPr id="4" name="Footer Placeholder 3">
            <a:extLst>
              <a:ext uri="{FF2B5EF4-FFF2-40B4-BE49-F238E27FC236}">
                <a16:creationId xmlns:a16="http://schemas.microsoft.com/office/drawing/2014/main" id="{1ACB4FF9-9D06-081F-91F6-3E01293B2B10}"/>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031BE2D-3DE7-6EDB-08DD-73387AE77009}"/>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itle 6">
            <a:extLst>
              <a:ext uri="{FF2B5EF4-FFF2-40B4-BE49-F238E27FC236}">
                <a16:creationId xmlns:a16="http://schemas.microsoft.com/office/drawing/2014/main" id="{EB880520-9553-3AD3-98DC-048EBE5DB71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495791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fiek + inhoud">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6353972" y="1628775"/>
            <a:ext cx="5322090"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0771E7A4-A9B4-D22B-A92D-0957DF6A35B5}"/>
              </a:ext>
            </a:extLst>
          </p:cNvPr>
          <p:cNvSpPr>
            <a:spLocks noGrp="1"/>
          </p:cNvSpPr>
          <p:nvPr>
            <p:ph type="dt" sz="half" idx="24"/>
          </p:nvPr>
        </p:nvSpPr>
        <p:spPr/>
        <p:txBody>
          <a:bodyPr/>
          <a:lstStyle/>
          <a:p>
            <a:fld id="{058E465A-A100-42BF-94F3-5FCEF86D0DBC}" type="datetime4">
              <a:rPr lang="en-US" smtClean="0"/>
              <a:t>November 6, 2025</a:t>
            </a:fld>
            <a:endParaRPr lang="en-BE"/>
          </a:p>
        </p:txBody>
      </p:sp>
      <p:sp>
        <p:nvSpPr>
          <p:cNvPr id="4" name="Footer Placeholder 3">
            <a:extLst>
              <a:ext uri="{FF2B5EF4-FFF2-40B4-BE49-F238E27FC236}">
                <a16:creationId xmlns:a16="http://schemas.microsoft.com/office/drawing/2014/main" id="{22AB6306-008E-C05E-E6E7-433B240B98AE}"/>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0F7004B-74D0-6F93-F03D-36B6F99D0900}"/>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8FA0CF93-8D63-4FD6-119F-5103B90CA48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2" name="Text Placeholder 9">
            <a:extLst>
              <a:ext uri="{FF2B5EF4-FFF2-40B4-BE49-F238E27FC236}">
                <a16:creationId xmlns:a16="http://schemas.microsoft.com/office/drawing/2014/main" id="{769202CB-A2AA-940C-7E43-ABA11EE1A278}"/>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446571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2AC07F32-C191-403F-7407-8C662FD22BF6}"/>
              </a:ext>
            </a:extLst>
          </p:cNvPr>
          <p:cNvSpPr>
            <a:spLocks noGrp="1"/>
          </p:cNvSpPr>
          <p:nvPr>
            <p:ph type="tbl"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Date Placeholder 3">
            <a:extLst>
              <a:ext uri="{FF2B5EF4-FFF2-40B4-BE49-F238E27FC236}">
                <a16:creationId xmlns:a16="http://schemas.microsoft.com/office/drawing/2014/main" id="{DCD7EE5F-A76D-A996-6EBE-DD51DBAB769F}"/>
              </a:ext>
            </a:extLst>
          </p:cNvPr>
          <p:cNvSpPr>
            <a:spLocks noGrp="1"/>
          </p:cNvSpPr>
          <p:nvPr>
            <p:ph type="dt" sz="half" idx="23"/>
          </p:nvPr>
        </p:nvSpPr>
        <p:spPr/>
        <p:txBody>
          <a:bodyPr/>
          <a:lstStyle/>
          <a:p>
            <a:fld id="{7DB67526-3CA8-45E5-A773-C9C3F683BB94}" type="datetime4">
              <a:rPr lang="en-US" smtClean="0"/>
              <a:t>November 6, 2025</a:t>
            </a:fld>
            <a:endParaRPr lang="en-BE"/>
          </a:p>
        </p:txBody>
      </p:sp>
      <p:sp>
        <p:nvSpPr>
          <p:cNvPr id="5" name="Footer Placeholder 4">
            <a:extLst>
              <a:ext uri="{FF2B5EF4-FFF2-40B4-BE49-F238E27FC236}">
                <a16:creationId xmlns:a16="http://schemas.microsoft.com/office/drawing/2014/main" id="{06D2E9D4-272A-AA6F-E413-B9E9382FD371}"/>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A209A98A-6113-D242-33E2-C0EDDC8FDD4C}"/>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itle 6">
            <a:extLst>
              <a:ext uri="{FF2B5EF4-FFF2-40B4-BE49-F238E27FC236}">
                <a16:creationId xmlns:a16="http://schemas.microsoft.com/office/drawing/2014/main" id="{73BB25C5-3A3B-D7BD-652B-7B6C94301EF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13411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el + inhoud">
    <p:spTree>
      <p:nvGrpSpPr>
        <p:cNvPr id="1" name=""/>
        <p:cNvGrpSpPr/>
        <p:nvPr/>
      </p:nvGrpSpPr>
      <p:grpSpPr>
        <a:xfrm>
          <a:off x="0" y="0"/>
          <a:ext cx="0" cy="0"/>
          <a:chOff x="0" y="0"/>
          <a:chExt cx="0" cy="0"/>
        </a:xfrm>
      </p:grpSpPr>
      <p:sp>
        <p:nvSpPr>
          <p:cNvPr id="2" name="Table Placeholder 2">
            <a:extLst>
              <a:ext uri="{FF2B5EF4-FFF2-40B4-BE49-F238E27FC236}">
                <a16:creationId xmlns:a16="http://schemas.microsoft.com/office/drawing/2014/main" id="{F273B77E-10BA-D2FF-013B-B7810AFFBCB1}"/>
              </a:ext>
            </a:extLst>
          </p:cNvPr>
          <p:cNvSpPr>
            <a:spLocks noGrp="1"/>
          </p:cNvSpPr>
          <p:nvPr>
            <p:ph type="tbl" sz="quarter" idx="23"/>
          </p:nvPr>
        </p:nvSpPr>
        <p:spPr>
          <a:xfrm>
            <a:off x="6353971" y="1628775"/>
            <a:ext cx="5322091"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C292B070-8B3C-87DF-4B6F-59E81786660A}"/>
              </a:ext>
            </a:extLst>
          </p:cNvPr>
          <p:cNvSpPr>
            <a:spLocks noGrp="1"/>
          </p:cNvSpPr>
          <p:nvPr>
            <p:ph type="dt" sz="half" idx="24"/>
          </p:nvPr>
        </p:nvSpPr>
        <p:spPr/>
        <p:txBody>
          <a:bodyPr/>
          <a:lstStyle/>
          <a:p>
            <a:fld id="{591873E6-9523-4E8C-818B-F4E55DDED461}" type="datetime4">
              <a:rPr lang="en-US" smtClean="0"/>
              <a:t>November 6, 2025</a:t>
            </a:fld>
            <a:endParaRPr lang="en-BE"/>
          </a:p>
        </p:txBody>
      </p:sp>
      <p:sp>
        <p:nvSpPr>
          <p:cNvPr id="4" name="Footer Placeholder 3">
            <a:extLst>
              <a:ext uri="{FF2B5EF4-FFF2-40B4-BE49-F238E27FC236}">
                <a16:creationId xmlns:a16="http://schemas.microsoft.com/office/drawing/2014/main" id="{3FA5E4CF-63B9-7FCD-7CB9-D5F6D3364602}"/>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FB1E1E9-1E01-1733-5EB0-910A532A826D}"/>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9667022D-936C-2D27-53B8-1BB33C4C6F8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Text Placeholder 9">
            <a:extLst>
              <a:ext uri="{FF2B5EF4-FFF2-40B4-BE49-F238E27FC236}">
                <a16:creationId xmlns:a16="http://schemas.microsoft.com/office/drawing/2014/main" id="{11AA424F-0E40-3A43-4FC5-0BBD71E9C30A}"/>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90669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714BDC6-0435-BE27-0FED-7FAA9A86C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4B19EE2F-A7FB-40DD-B400-0BA302B483BF}" type="datetime4">
              <a:rPr lang="en-US" smtClean="0"/>
              <a:t>November 6,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1711840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dia + inhou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7AE5942-4F63-ACC5-4DE3-CF6CF96FB268}"/>
              </a:ext>
            </a:extLst>
          </p:cNvPr>
          <p:cNvSpPr>
            <a:spLocks noGrp="1"/>
          </p:cNvSpPr>
          <p:nvPr>
            <p:ph type="media" sz="quarter" idx="22"/>
          </p:nvPr>
        </p:nvSpPr>
        <p:spPr>
          <a:xfrm>
            <a:off x="4764442" y="1628775"/>
            <a:ext cx="6911620" cy="4716461"/>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Title 3">
            <a:extLst>
              <a:ext uri="{FF2B5EF4-FFF2-40B4-BE49-F238E27FC236}">
                <a16:creationId xmlns:a16="http://schemas.microsoft.com/office/drawing/2014/main" id="{AB92B1E8-47FC-953C-F731-EF5A12DDD10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748E313E-5F5A-5734-FDB1-ACFF601DDB3A}"/>
              </a:ext>
            </a:extLst>
          </p:cNvPr>
          <p:cNvSpPr>
            <a:spLocks noGrp="1"/>
          </p:cNvSpPr>
          <p:nvPr>
            <p:ph type="dt" sz="half" idx="24"/>
          </p:nvPr>
        </p:nvSpPr>
        <p:spPr/>
        <p:txBody>
          <a:bodyPr/>
          <a:lstStyle/>
          <a:p>
            <a:fld id="{D416CE6B-2974-44DE-A7B0-F94502A227B0}" type="datetime4">
              <a:rPr lang="en-US" smtClean="0"/>
              <a:t>November 6, 2025</a:t>
            </a:fld>
            <a:endParaRPr lang="en-BE"/>
          </a:p>
        </p:txBody>
      </p:sp>
      <p:sp>
        <p:nvSpPr>
          <p:cNvPr id="6" name="Footer Placeholder 5">
            <a:extLst>
              <a:ext uri="{FF2B5EF4-FFF2-40B4-BE49-F238E27FC236}">
                <a16:creationId xmlns:a16="http://schemas.microsoft.com/office/drawing/2014/main" id="{720DC76F-CF80-ADBB-1057-239680ED8300}"/>
              </a:ext>
            </a:extLst>
          </p:cNvPr>
          <p:cNvSpPr>
            <a:spLocks noGrp="1"/>
          </p:cNvSpPr>
          <p:nvPr>
            <p:ph type="ftr" sz="quarter" idx="25"/>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09EB6802-D161-015C-E8B2-AC943863BAB3}"/>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F2D34801-5173-DF5E-FB34-D011F44EF9F4}"/>
              </a:ext>
            </a:extLst>
          </p:cNvPr>
          <p:cNvSpPr>
            <a:spLocks noGrp="1"/>
          </p:cNvSpPr>
          <p:nvPr>
            <p:ph type="body" sz="quarter" idx="31" hasCustomPrompt="1"/>
          </p:nvPr>
        </p:nvSpPr>
        <p:spPr>
          <a:xfrm>
            <a:off x="515937" y="1628775"/>
            <a:ext cx="370850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32383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0C0742-7C35-27FD-F7B8-B99B49F84C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19343" y="1589213"/>
            <a:ext cx="5849106" cy="3696206"/>
          </a:xfrm>
          <a:prstGeom prst="rect">
            <a:avLst/>
          </a:prstGeom>
        </p:spPr>
      </p:pic>
      <p:pic>
        <p:nvPicPr>
          <p:cNvPr id="8" name="Graphic 7">
            <a:extLst>
              <a:ext uri="{FF2B5EF4-FFF2-40B4-BE49-F238E27FC236}">
                <a16:creationId xmlns:a16="http://schemas.microsoft.com/office/drawing/2014/main" id="{CA4F9D45-4BC8-F585-6E92-6C3F5C54374B}"/>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999" b="-3999"/>
          <a:stretch/>
        </p:blipFill>
        <p:spPr>
          <a:xfrm rot="16200000">
            <a:off x="4369743" y="2280680"/>
            <a:ext cx="5635107" cy="2324587"/>
          </a:xfrm>
          <a:prstGeom prst="rect">
            <a:avLst/>
          </a:prstGeom>
        </p:spPr>
      </p:pic>
      <p:pic>
        <p:nvPicPr>
          <p:cNvPr id="3" name="Graphic 2">
            <a:extLst>
              <a:ext uri="{FF2B5EF4-FFF2-40B4-BE49-F238E27FC236}">
                <a16:creationId xmlns:a16="http://schemas.microsoft.com/office/drawing/2014/main" id="{7C1CF9E8-50DB-4488-EFA2-5FA20DBAE5B6}"/>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14106"/>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5916"/>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563783-9E54-4A64-80E3-C85DCD4FA97B}" type="datetime4">
              <a:rPr lang="en-US" smtClean="0"/>
              <a:t>November 6,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2" name="Title 8">
            <a:extLst>
              <a:ext uri="{FF2B5EF4-FFF2-40B4-BE49-F238E27FC236}">
                <a16:creationId xmlns:a16="http://schemas.microsoft.com/office/drawing/2014/main" id="{90687BDE-65F0-63E5-1105-A00136C5312D}"/>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5" name="Text Placeholder 3">
            <a:extLst>
              <a:ext uri="{FF2B5EF4-FFF2-40B4-BE49-F238E27FC236}">
                <a16:creationId xmlns:a16="http://schemas.microsoft.com/office/drawing/2014/main" id="{E94D70C5-D4C5-2489-9430-B8D8DF7B1E4B}"/>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7C667DC1-8C62-66BF-8EEA-889500EEA890}"/>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1DD7C630-260D-36FF-BAE9-C1F1BB9E2B4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8BF7592A-9691-35B4-4CD1-0397D220854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07E52044-89B3-E563-3C67-AE2A7B60C1C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886963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6314AC0-17EE-A056-A312-DC697CB96C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8" name="Title 5">
            <a:extLst>
              <a:ext uri="{FF2B5EF4-FFF2-40B4-BE49-F238E27FC236}">
                <a16:creationId xmlns:a16="http://schemas.microsoft.com/office/drawing/2014/main" id="{3B8DB3AD-CBBA-89FA-79F9-CEBC9C5C4357}"/>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55B6FB74-A158-45A4-8BF9-622926009448}" type="datetime4">
              <a:rPr lang="en-US" smtClean="0"/>
              <a:t>November 6,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17" name="Text Placeholder 3">
            <a:extLst>
              <a:ext uri="{FF2B5EF4-FFF2-40B4-BE49-F238E27FC236}">
                <a16:creationId xmlns:a16="http://schemas.microsoft.com/office/drawing/2014/main" id="{BE86B2C0-1181-987A-042F-2C2D2F69531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3680982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0207C47B-FF97-4B0D-A736-29D91E0D3CD1}" type="datetime4">
              <a:rPr lang="en-US" smtClean="0"/>
              <a:t>November 6,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85D997F0-5791-557B-2A6D-1067E17459A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6" name="Text Placeholder 5">
            <a:extLst>
              <a:ext uri="{FF2B5EF4-FFF2-40B4-BE49-F238E27FC236}">
                <a16:creationId xmlns:a16="http://schemas.microsoft.com/office/drawing/2014/main" id="{9236B684-9E01-8ECC-4049-18AC9DFC4A75}"/>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1092701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506C553B-F633-02CA-1430-79ED3F76C36F}"/>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0369"/>
          <a:stretch/>
        </p:blipFill>
        <p:spPr>
          <a:xfrm rot="16200000">
            <a:off x="6057132" y="1216307"/>
            <a:ext cx="7844350" cy="4425386"/>
          </a:xfrm>
          <a:custGeom>
            <a:avLst/>
            <a:gdLst>
              <a:gd name="connsiteX0" fmla="*/ 7844350 w 7844350"/>
              <a:gd name="connsiteY0" fmla="*/ 0 h 4425386"/>
              <a:gd name="connsiteX1" fmla="*/ 7844350 w 7844350"/>
              <a:gd name="connsiteY1" fmla="*/ 120086 h 4425386"/>
              <a:gd name="connsiteX2" fmla="*/ 7351175 w 7844350"/>
              <a:gd name="connsiteY2" fmla="*/ 120086 h 4425386"/>
              <a:gd name="connsiteX3" fmla="*/ 7351175 w 7844350"/>
              <a:gd name="connsiteY3" fmla="*/ 4425386 h 4425386"/>
              <a:gd name="connsiteX4" fmla="*/ 493176 w 7844350"/>
              <a:gd name="connsiteY4" fmla="*/ 4425386 h 4425386"/>
              <a:gd name="connsiteX5" fmla="*/ 493176 w 7844350"/>
              <a:gd name="connsiteY5" fmla="*/ 120086 h 4425386"/>
              <a:gd name="connsiteX6" fmla="*/ 0 w 7844350"/>
              <a:gd name="connsiteY6" fmla="*/ 120086 h 4425386"/>
              <a:gd name="connsiteX7" fmla="*/ 0 w 7844350"/>
              <a:gd name="connsiteY7" fmla="*/ 0 h 442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4350" h="4425386">
                <a:moveTo>
                  <a:pt x="7844350" y="0"/>
                </a:moveTo>
                <a:lnTo>
                  <a:pt x="7844350" y="120086"/>
                </a:lnTo>
                <a:lnTo>
                  <a:pt x="7351175" y="120086"/>
                </a:lnTo>
                <a:lnTo>
                  <a:pt x="7351175" y="4425386"/>
                </a:lnTo>
                <a:lnTo>
                  <a:pt x="493176" y="4425386"/>
                </a:lnTo>
                <a:lnTo>
                  <a:pt x="493176" y="120086"/>
                </a:lnTo>
                <a:lnTo>
                  <a:pt x="0" y="120086"/>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2C4C8487-62F9-4BAC-800E-518181057217}" type="datetime4">
              <a:rPr lang="en-US" smtClean="0"/>
              <a:t>November 6,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40430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F7217FF-8C88-D49F-720B-61816BB41F3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635"/>
          <a:stretch>
            <a:fillRect/>
          </a:stretch>
        </p:blipFill>
        <p:spPr>
          <a:xfrm rot="10800000">
            <a:off x="4457698" y="-1"/>
            <a:ext cx="7734302" cy="5572125"/>
          </a:xfrm>
          <a:custGeom>
            <a:avLst/>
            <a:gdLst>
              <a:gd name="connsiteX0" fmla="*/ 7734302 w 7734302"/>
              <a:gd name="connsiteY0" fmla="*/ 5572125 h 5572125"/>
              <a:gd name="connsiteX1" fmla="*/ 0 w 7734302"/>
              <a:gd name="connsiteY1" fmla="*/ 5572125 h 5572125"/>
              <a:gd name="connsiteX2" fmla="*/ 0 w 7734302"/>
              <a:gd name="connsiteY2" fmla="*/ 0 h 5572125"/>
              <a:gd name="connsiteX3" fmla="*/ 7734302 w 7734302"/>
              <a:gd name="connsiteY3" fmla="*/ 0 h 5572125"/>
            </a:gdLst>
            <a:ahLst/>
            <a:cxnLst>
              <a:cxn ang="0">
                <a:pos x="connsiteX0" y="connsiteY0"/>
              </a:cxn>
              <a:cxn ang="0">
                <a:pos x="connsiteX1" y="connsiteY1"/>
              </a:cxn>
              <a:cxn ang="0">
                <a:pos x="connsiteX2" y="connsiteY2"/>
              </a:cxn>
              <a:cxn ang="0">
                <a:pos x="connsiteX3" y="connsiteY3"/>
              </a:cxn>
            </a:cxnLst>
            <a:rect l="l" t="t" r="r" b="b"/>
            <a:pathLst>
              <a:path w="7734302" h="5572125">
                <a:moveTo>
                  <a:pt x="7734302" y="5572125"/>
                </a:moveTo>
                <a:lnTo>
                  <a:pt x="0" y="5572125"/>
                </a:lnTo>
                <a:lnTo>
                  <a:pt x="0" y="0"/>
                </a:lnTo>
                <a:lnTo>
                  <a:pt x="77343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1A5BF5F0-19BD-43C4-913D-05858F831297}" type="datetime4">
              <a:rPr lang="en-US" smtClean="0"/>
              <a:t>November 6,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3" name="Title 20">
            <a:extLst>
              <a:ext uri="{FF2B5EF4-FFF2-40B4-BE49-F238E27FC236}">
                <a16:creationId xmlns:a16="http://schemas.microsoft.com/office/drawing/2014/main" id="{D4337BEE-BE6F-5048-BD50-D5D00D9E5F83}"/>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4" name="Text Placeholder 3">
            <a:extLst>
              <a:ext uri="{FF2B5EF4-FFF2-40B4-BE49-F238E27FC236}">
                <a16:creationId xmlns:a16="http://schemas.microsoft.com/office/drawing/2014/main" id="{A1C246D7-FC38-0AB7-DF87-ED3F00907EB5}"/>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rgbClr val="000000"/>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5" name="Graphic 10">
            <a:extLst>
              <a:ext uri="{FF2B5EF4-FFF2-40B4-BE49-F238E27FC236}">
                <a16:creationId xmlns:a16="http://schemas.microsoft.com/office/drawing/2014/main" id="{3FA490B3-BA2A-220F-6EA4-8DA088E69F45}"/>
              </a:ext>
            </a:extLst>
          </p:cNvPr>
          <p:cNvGrpSpPr/>
          <p:nvPr userDrawn="1"/>
        </p:nvGrpSpPr>
        <p:grpSpPr>
          <a:xfrm>
            <a:off x="515936" y="512763"/>
            <a:ext cx="2144749" cy="508682"/>
            <a:chOff x="419100" y="2082800"/>
            <a:chExt cx="7770288" cy="1842923"/>
          </a:xfrm>
          <a:solidFill>
            <a:schemeClr val="bg2"/>
          </a:solidFill>
        </p:grpSpPr>
        <p:sp>
          <p:nvSpPr>
            <p:cNvPr id="6" name="Freeform 5">
              <a:extLst>
                <a:ext uri="{FF2B5EF4-FFF2-40B4-BE49-F238E27FC236}">
                  <a16:creationId xmlns:a16="http://schemas.microsoft.com/office/drawing/2014/main" id="{17C7A75E-7545-95C0-23EB-76431010DAC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8D9ECE8B-9D83-C24E-59FA-54B253418D9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21ABC01C-5F71-E3C7-B08D-5D4B21AEA79A}"/>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799413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64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6F975E6E-9984-48EA-8BFB-6F3F206EF7A9}" type="datetime4">
              <a:rPr lang="en-US" smtClean="0"/>
              <a:t>November 6,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9C143F9C-CA51-6A3D-6038-55DBC067B4FD}"/>
              </a:ext>
            </a:extLst>
          </p:cNvPr>
          <p:cNvGrpSpPr/>
          <p:nvPr userDrawn="1"/>
        </p:nvGrpSpPr>
        <p:grpSpPr>
          <a:xfrm>
            <a:off x="515936" y="512763"/>
            <a:ext cx="2144749" cy="508682"/>
            <a:chOff x="419100" y="2082800"/>
            <a:chExt cx="7770288" cy="1842923"/>
          </a:xfrm>
          <a:solidFill>
            <a:schemeClr val="bg1"/>
          </a:solidFill>
        </p:grpSpPr>
        <p:sp>
          <p:nvSpPr>
            <p:cNvPr id="9" name="Freeform 8">
              <a:extLst>
                <a:ext uri="{FF2B5EF4-FFF2-40B4-BE49-F238E27FC236}">
                  <a16:creationId xmlns:a16="http://schemas.microsoft.com/office/drawing/2014/main" id="{D0F346C8-75E7-EFD5-11A3-1FDB31BF24F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DBE9E14-4424-E241-FDF8-85AA09573C18}"/>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AAEA66E-84C1-243A-2FAA-9684BEF1E8B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1700045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DA376B0-7373-A672-75C0-6A9DD58A7E7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772" r="4772"/>
          <a:stretch/>
        </p:blipFill>
        <p:spPr>
          <a:xfrm rot="16200000">
            <a:off x="1828616" y="1985677"/>
            <a:ext cx="6858003" cy="2886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33F2C37F-556E-406F-9458-21E81A583320}" type="datetime4">
              <a:rPr lang="en-US" smtClean="0"/>
              <a:t>November 6,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5" name="Title 8">
            <a:extLst>
              <a:ext uri="{FF2B5EF4-FFF2-40B4-BE49-F238E27FC236}">
                <a16:creationId xmlns:a16="http://schemas.microsoft.com/office/drawing/2014/main" id="{C038C994-DC00-C844-899F-D3660EF75BF1}"/>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F46F2F8C-4C33-47BC-7977-F025A7A82430}"/>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10" name="Graphic 10">
            <a:extLst>
              <a:ext uri="{FF2B5EF4-FFF2-40B4-BE49-F238E27FC236}">
                <a16:creationId xmlns:a16="http://schemas.microsoft.com/office/drawing/2014/main" id="{BBF98F45-4D7B-13A2-4B34-65E5083C5E31}"/>
              </a:ext>
            </a:extLst>
          </p:cNvPr>
          <p:cNvGrpSpPr/>
          <p:nvPr userDrawn="1"/>
        </p:nvGrpSpPr>
        <p:grpSpPr>
          <a:xfrm>
            <a:off x="515936" y="512763"/>
            <a:ext cx="2144749" cy="508682"/>
            <a:chOff x="419100" y="2082800"/>
            <a:chExt cx="7770288" cy="1842923"/>
          </a:xfrm>
          <a:solidFill>
            <a:schemeClr val="bg1"/>
          </a:solidFill>
        </p:grpSpPr>
        <p:sp>
          <p:nvSpPr>
            <p:cNvPr id="11" name="Freeform 10">
              <a:extLst>
                <a:ext uri="{FF2B5EF4-FFF2-40B4-BE49-F238E27FC236}">
                  <a16:creationId xmlns:a16="http://schemas.microsoft.com/office/drawing/2014/main" id="{E5DFA883-E525-D03F-5DE8-910CE3CF20F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0554B8CE-B78E-F35C-A8DF-50FEECBA2D5E}"/>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701AD00-4BFC-2E10-72A1-902DD99B64C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592986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79735B-DFCA-D124-198E-05FA8E2CF2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D3552A53-57A9-4123-A19D-AF6EF1D84AC7}" type="datetime4">
              <a:rPr lang="en-US" smtClean="0"/>
              <a:t>November 6,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2" name="Title 8">
            <a:extLst>
              <a:ext uri="{FF2B5EF4-FFF2-40B4-BE49-F238E27FC236}">
                <a16:creationId xmlns:a16="http://schemas.microsoft.com/office/drawing/2014/main" id="{C7D1E8C1-13EB-D4BB-EFD2-7B7A3C2A777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2BD4C4E4-7DE4-06A2-244F-5CC6B54E285C}"/>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57E57CC2-DCC5-8672-8C95-AFB9D8C26A07}"/>
              </a:ext>
            </a:extLst>
          </p:cNvPr>
          <p:cNvGrpSpPr/>
          <p:nvPr userDrawn="1"/>
        </p:nvGrpSpPr>
        <p:grpSpPr>
          <a:xfrm>
            <a:off x="515936" y="512763"/>
            <a:ext cx="2144749" cy="508682"/>
            <a:chOff x="419100" y="2082800"/>
            <a:chExt cx="7770288" cy="1842923"/>
          </a:xfrm>
          <a:solidFill>
            <a:schemeClr val="bg1"/>
          </a:solidFill>
        </p:grpSpPr>
        <p:sp>
          <p:nvSpPr>
            <p:cNvPr id="7" name="Freeform 6">
              <a:extLst>
                <a:ext uri="{FF2B5EF4-FFF2-40B4-BE49-F238E27FC236}">
                  <a16:creationId xmlns:a16="http://schemas.microsoft.com/office/drawing/2014/main" id="{02C5EADB-B585-94E9-A617-73C56D71179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5E04FAA-E02A-9AF4-3C50-85A67ED8F6E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C8145DD8-0A0B-A731-0582-A2F2FBB1F54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909891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481C1C3-3BCD-6737-872A-E43678CDBB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7776" y="1604866"/>
            <a:ext cx="5842800" cy="3685648"/>
          </a:xfrm>
          <a:prstGeom prst="rect">
            <a:avLst/>
          </a:prstGeom>
        </p:spPr>
      </p:pic>
      <p:pic>
        <p:nvPicPr>
          <p:cNvPr id="5" name="Graphic 4">
            <a:extLst>
              <a:ext uri="{FF2B5EF4-FFF2-40B4-BE49-F238E27FC236}">
                <a16:creationId xmlns:a16="http://schemas.microsoft.com/office/drawing/2014/main" id="{58A2B2E9-7A2E-EA50-CBBE-56D4A955C0C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16400" y="623490"/>
            <a:ext cx="2159683" cy="5648400"/>
          </a:xfrm>
          <a:prstGeom prst="rect">
            <a:avLst/>
          </a:prstGeom>
        </p:spPr>
      </p:pic>
      <p:pic>
        <p:nvPicPr>
          <p:cNvPr id="6" name="Graphic 5">
            <a:extLst>
              <a:ext uri="{FF2B5EF4-FFF2-40B4-BE49-F238E27FC236}">
                <a16:creationId xmlns:a16="http://schemas.microsoft.com/office/drawing/2014/main" id="{FE1C7CCF-738D-5AA5-7E62-F47408B1E1C4}"/>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24480"/>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26290"/>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983CE4-6A89-4BC4-9063-576D7731B37F}" type="datetime4">
              <a:rPr lang="en-US" smtClean="0"/>
              <a:t>November 6,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3" name="Title 8">
            <a:extLst>
              <a:ext uri="{FF2B5EF4-FFF2-40B4-BE49-F238E27FC236}">
                <a16:creationId xmlns:a16="http://schemas.microsoft.com/office/drawing/2014/main" id="{7B6CB02A-6C06-3A91-9D99-A43E43406A07}"/>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8" name="Text Placeholder 3">
            <a:extLst>
              <a:ext uri="{FF2B5EF4-FFF2-40B4-BE49-F238E27FC236}">
                <a16:creationId xmlns:a16="http://schemas.microsoft.com/office/drawing/2014/main" id="{AC11A279-6B85-9340-070F-DD7F56D77EDE}"/>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9" name="Graphic 10">
            <a:extLst>
              <a:ext uri="{FF2B5EF4-FFF2-40B4-BE49-F238E27FC236}">
                <a16:creationId xmlns:a16="http://schemas.microsoft.com/office/drawing/2014/main" id="{3C1594A3-4DC1-62AA-A006-B9A8B3730899}"/>
              </a:ext>
            </a:extLst>
          </p:cNvPr>
          <p:cNvGrpSpPr/>
          <p:nvPr userDrawn="1"/>
        </p:nvGrpSpPr>
        <p:grpSpPr>
          <a:xfrm>
            <a:off x="515936" y="512763"/>
            <a:ext cx="2144749" cy="508682"/>
            <a:chOff x="419100" y="2082800"/>
            <a:chExt cx="7770288" cy="1842923"/>
          </a:xfrm>
          <a:solidFill>
            <a:schemeClr val="bg1"/>
          </a:solidFill>
        </p:grpSpPr>
        <p:sp>
          <p:nvSpPr>
            <p:cNvPr id="10" name="Freeform 9">
              <a:extLst>
                <a:ext uri="{FF2B5EF4-FFF2-40B4-BE49-F238E27FC236}">
                  <a16:creationId xmlns:a16="http://schemas.microsoft.com/office/drawing/2014/main" id="{A9A26693-DC12-E2C0-3445-E388E66D571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DCD578B-91E4-245A-672F-7EAF322558F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C5871F6A-F814-6E6B-BBA8-EEF6752600C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080652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0D358D4-E33B-1EC4-3BC2-A9185D93C9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4A0F71F-AA82-490F-2299-6199D83A747C}"/>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Picture Placeholder 22">
            <a:extLst>
              <a:ext uri="{FF2B5EF4-FFF2-40B4-BE49-F238E27FC236}">
                <a16:creationId xmlns:a16="http://schemas.microsoft.com/office/drawing/2014/main" id="{6DCDE9D4-B475-F9D0-1FC0-F25E79A64096}"/>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8CF7FC78-DDAB-4243-9CCE-C903B9201449}" type="datetime4">
              <a:rPr lang="en-US" smtClean="0"/>
              <a:t>November 6,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8" name="Title 20">
            <a:extLst>
              <a:ext uri="{FF2B5EF4-FFF2-40B4-BE49-F238E27FC236}">
                <a16:creationId xmlns:a16="http://schemas.microsoft.com/office/drawing/2014/main" id="{32158DDD-DEB8-DA3A-7F9B-35F4B5907DE1}"/>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1"/>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1E8CAF5F-8604-8363-831C-7FDD6CC1A950}"/>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331391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1DAEDD1-911A-2B51-32FA-649207F2BB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A08EFC0-135F-2AF7-5FCD-DA748AFBC5E3}"/>
              </a:ext>
            </a:extLst>
          </p:cNvPr>
          <p:cNvSpPr/>
          <p:nvPr userDrawn="1"/>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DC542420-B007-8E8A-7AEF-F8F9BB58BDE5}"/>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5" name="Title 20">
            <a:extLst>
              <a:ext uri="{FF2B5EF4-FFF2-40B4-BE49-F238E27FC236}">
                <a16:creationId xmlns:a16="http://schemas.microsoft.com/office/drawing/2014/main" id="{B152DDB2-B7AF-F076-4764-CFB5ED0B264D}"/>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7" name="Text Placeholder 3">
            <a:extLst>
              <a:ext uri="{FF2B5EF4-FFF2-40B4-BE49-F238E27FC236}">
                <a16:creationId xmlns:a16="http://schemas.microsoft.com/office/drawing/2014/main" id="{905D50E6-C455-3BD2-FB90-1941D47E4AE4}"/>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EADEB0BF-4650-4617-A2D9-19BC8C46AAF1}" type="datetime4">
              <a:rPr lang="en-US" smtClean="0"/>
              <a:t>November 6,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Tree>
    <p:extLst>
      <p:ext uri="{BB962C8B-B14F-4D97-AF65-F5344CB8AC3E}">
        <p14:creationId xmlns:p14="http://schemas.microsoft.com/office/powerpoint/2010/main" val="3061709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E3A3DB3-3F3E-9E1D-4D82-D3A61E6966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4" name="Graphic 3">
            <a:extLst>
              <a:ext uri="{FF2B5EF4-FFF2-40B4-BE49-F238E27FC236}">
                <a16:creationId xmlns:a16="http://schemas.microsoft.com/office/drawing/2014/main" id="{17836F46-0818-6D94-A02D-96FEDE21A4D9}"/>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6D9F3360-0027-4857-9662-D3E751560510}" type="datetime4">
              <a:rPr lang="en-US" smtClean="0"/>
              <a:t>November 6,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ext Placeholder 3">
            <a:extLst>
              <a:ext uri="{FF2B5EF4-FFF2-40B4-BE49-F238E27FC236}">
                <a16:creationId xmlns:a16="http://schemas.microsoft.com/office/drawing/2014/main" id="{44A46CF9-500D-0D14-EA47-0C0460B11064}"/>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0" name="Title 5">
            <a:extLst>
              <a:ext uri="{FF2B5EF4-FFF2-40B4-BE49-F238E27FC236}">
                <a16:creationId xmlns:a16="http://schemas.microsoft.com/office/drawing/2014/main" id="{AA89F6E9-0061-D186-2A2B-706806631E61}"/>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DE188515-991E-1E96-BBEA-B1081967BEC3}"/>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8738046-82EE-4563-3C5D-9F8377C47A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BB1C4AFE-6F80-C561-251A-FC5E7165034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9920C01-2CDB-20F3-B636-FF067418E720}"/>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990060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28C50E3-30E0-578B-06D1-F44116DB10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6421892" y="1787410"/>
            <a:ext cx="5204806" cy="3283200"/>
          </a:xfrm>
          <a:prstGeom prst="rect">
            <a:avLst/>
          </a:prstGeom>
        </p:spPr>
      </p:pic>
      <p:pic>
        <p:nvPicPr>
          <p:cNvPr id="6" name="Graphic 5">
            <a:extLst>
              <a:ext uri="{FF2B5EF4-FFF2-40B4-BE49-F238E27FC236}">
                <a16:creationId xmlns:a16="http://schemas.microsoft.com/office/drawing/2014/main" id="{7063A626-3A96-7011-342D-0DD4422CFE67}"/>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23526"/>
          <a:stretch/>
        </p:blipFill>
        <p:spPr>
          <a:xfrm rot="5400000">
            <a:off x="8340234" y="3693405"/>
            <a:ext cx="1431956" cy="4897237"/>
          </a:xfrm>
          <a:prstGeom prst="rect">
            <a:avLst/>
          </a:prstGeom>
        </p:spPr>
      </p:pic>
      <p:pic>
        <p:nvPicPr>
          <p:cNvPr id="10" name="Graphic 9">
            <a:extLst>
              <a:ext uri="{FF2B5EF4-FFF2-40B4-BE49-F238E27FC236}">
                <a16:creationId xmlns:a16="http://schemas.microsoft.com/office/drawing/2014/main" id="{B5D436B6-1FD6-9F4B-F52D-042A47AC1CB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229E6737-1C28-472F-9E2A-5FCFBD3FC7B6}" type="datetime4">
              <a:rPr lang="en-US" smtClean="0"/>
              <a:t>November 6,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7" name="Text Placeholder 3">
            <a:extLst>
              <a:ext uri="{FF2B5EF4-FFF2-40B4-BE49-F238E27FC236}">
                <a16:creationId xmlns:a16="http://schemas.microsoft.com/office/drawing/2014/main" id="{7B237C78-D1A1-E2DF-4F97-E73DA3A039FC}"/>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9" name="Title 5">
            <a:extLst>
              <a:ext uri="{FF2B5EF4-FFF2-40B4-BE49-F238E27FC236}">
                <a16:creationId xmlns:a16="http://schemas.microsoft.com/office/drawing/2014/main" id="{E1A21EC6-3CE0-1BFB-9955-E64E981EC413}"/>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1" name="Graphic 10">
            <a:extLst>
              <a:ext uri="{FF2B5EF4-FFF2-40B4-BE49-F238E27FC236}">
                <a16:creationId xmlns:a16="http://schemas.microsoft.com/office/drawing/2014/main" id="{3B76C253-628F-9553-A266-8DAA5077A6D2}"/>
              </a:ext>
            </a:extLst>
          </p:cNvPr>
          <p:cNvGrpSpPr/>
          <p:nvPr userDrawn="1"/>
        </p:nvGrpSpPr>
        <p:grpSpPr>
          <a:xfrm>
            <a:off x="515936" y="512763"/>
            <a:ext cx="2144749" cy="508682"/>
            <a:chOff x="419100" y="2082800"/>
            <a:chExt cx="7770288" cy="1842923"/>
          </a:xfrm>
          <a:solidFill>
            <a:schemeClr val="bg1"/>
          </a:solidFill>
        </p:grpSpPr>
        <p:sp>
          <p:nvSpPr>
            <p:cNvPr id="12" name="Freeform 11">
              <a:extLst>
                <a:ext uri="{FF2B5EF4-FFF2-40B4-BE49-F238E27FC236}">
                  <a16:creationId xmlns:a16="http://schemas.microsoft.com/office/drawing/2014/main" id="{E95BCF7D-B453-828F-9892-9AC16F22C592}"/>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6E8AA942-14AE-2ADC-8D2C-9EEDD7F38A9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BF277AE3-CC3C-423E-3373-35824337120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404091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F318506-1681-83B9-A6FC-0F33D2864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0316B8EE-66A0-4D2A-AF45-1EE4BCF5CEB4}" type="datetime4">
              <a:rPr lang="en-US" smtClean="0"/>
              <a:t>November 6,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020955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9ADCDA6-D1C9-C76B-F94C-15A3EF19FF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327"/>
            <a:ext cx="12192000" cy="6765346"/>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C80AFBC7-764D-4682-96CF-0C8AF7946CF9}" type="datetime4">
              <a:rPr lang="en-US" smtClean="0"/>
              <a:t>November 6,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3F845A7B-EDB6-5BBA-1A79-D81135E80F90}"/>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4" name="Text Placeholder 3">
            <a:extLst>
              <a:ext uri="{FF2B5EF4-FFF2-40B4-BE49-F238E27FC236}">
                <a16:creationId xmlns:a16="http://schemas.microsoft.com/office/drawing/2014/main" id="{A8AA938B-2B1B-5A56-0CE7-EA9689DD7FE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4074702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7F8D715B-DD2B-44D4-9ACB-211E977DB2A0}" type="datetime4">
              <a:rPr lang="en-US" smtClean="0"/>
              <a:t>November 6,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9355887D-756F-F868-3DF0-03CF47DF58C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1868A457-A7E9-09CE-7AEF-67371853D26C}"/>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7764559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63841E5-F71C-A65C-0467-85C1386F5CC9}"/>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1493"/>
          <a:stretch>
            <a:fillRect/>
          </a:stretch>
        </p:blipFill>
        <p:spPr>
          <a:xfrm rot="16200000">
            <a:off x="6033971" y="1222092"/>
            <a:ext cx="7902247" cy="4413812"/>
          </a:xfrm>
          <a:custGeom>
            <a:avLst/>
            <a:gdLst>
              <a:gd name="connsiteX0" fmla="*/ 7902247 w 7902247"/>
              <a:gd name="connsiteY0" fmla="*/ 0 h 4413812"/>
              <a:gd name="connsiteX1" fmla="*/ 7902247 w 7902247"/>
              <a:gd name="connsiteY1" fmla="*/ 324412 h 4413812"/>
              <a:gd name="connsiteX2" fmla="*/ 7380122 w 7902247"/>
              <a:gd name="connsiteY2" fmla="*/ 324412 h 4413812"/>
              <a:gd name="connsiteX3" fmla="*/ 7380122 w 7902247"/>
              <a:gd name="connsiteY3" fmla="*/ 4413812 h 4413812"/>
              <a:gd name="connsiteX4" fmla="*/ 522122 w 7902247"/>
              <a:gd name="connsiteY4" fmla="*/ 4413812 h 4413812"/>
              <a:gd name="connsiteX5" fmla="*/ 522122 w 7902247"/>
              <a:gd name="connsiteY5" fmla="*/ 324412 h 4413812"/>
              <a:gd name="connsiteX6" fmla="*/ 0 w 7902247"/>
              <a:gd name="connsiteY6" fmla="*/ 324412 h 4413812"/>
              <a:gd name="connsiteX7" fmla="*/ 0 w 7902247"/>
              <a:gd name="connsiteY7" fmla="*/ 0 h 441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2247" h="4413812">
                <a:moveTo>
                  <a:pt x="7902247" y="0"/>
                </a:moveTo>
                <a:lnTo>
                  <a:pt x="7902247" y="324412"/>
                </a:lnTo>
                <a:lnTo>
                  <a:pt x="7380122" y="324412"/>
                </a:lnTo>
                <a:lnTo>
                  <a:pt x="7380122" y="4413812"/>
                </a:lnTo>
                <a:lnTo>
                  <a:pt x="522122" y="4413812"/>
                </a:lnTo>
                <a:lnTo>
                  <a:pt x="522122" y="324412"/>
                </a:lnTo>
                <a:lnTo>
                  <a:pt x="0" y="324412"/>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13932"/>
          </a:xfrm>
          <a:prstGeom prst="rect">
            <a:avLst/>
          </a:prstGeom>
        </p:spPr>
        <p:txBody>
          <a:bodyPr wrap="square" lIns="0" rIns="0">
            <a:spAutoFit/>
          </a:bodyPr>
          <a:lstStyle>
            <a:lvl1pPr algn="l">
              <a:defRPr sz="1600" b="0" i="1">
                <a:solidFill>
                  <a:schemeClr val="tx2"/>
                </a:solidFill>
              </a:defRPr>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B2BE8ABE-FDB1-4B95-A815-1C25EF26DC0C}" type="datetime4">
              <a:rPr lang="en-US" smtClean="0"/>
              <a:t>November 6,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8728922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E57CD68-75B6-F13A-63EF-6346852222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0800000">
            <a:off x="4457698" y="8628"/>
            <a:ext cx="8839202" cy="5563497"/>
          </a:xfrm>
          <a:custGeom>
            <a:avLst/>
            <a:gdLst>
              <a:gd name="connsiteX0" fmla="*/ 8839202 w 8839202"/>
              <a:gd name="connsiteY0" fmla="*/ 5563497 h 5563497"/>
              <a:gd name="connsiteX1" fmla="*/ 1104900 w 8839202"/>
              <a:gd name="connsiteY1" fmla="*/ 5563497 h 5563497"/>
              <a:gd name="connsiteX2" fmla="*/ 1104900 w 8839202"/>
              <a:gd name="connsiteY2" fmla="*/ 619125 h 5563497"/>
              <a:gd name="connsiteX3" fmla="*/ 0 w 8839202"/>
              <a:gd name="connsiteY3" fmla="*/ 619125 h 5563497"/>
              <a:gd name="connsiteX4" fmla="*/ 0 w 8839202"/>
              <a:gd name="connsiteY4" fmla="*/ 0 h 5563497"/>
              <a:gd name="connsiteX5" fmla="*/ 8839202 w 8839202"/>
              <a:gd name="connsiteY5" fmla="*/ 0 h 55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9202" h="5563497">
                <a:moveTo>
                  <a:pt x="8839202" y="5563497"/>
                </a:moveTo>
                <a:lnTo>
                  <a:pt x="1104900" y="5563497"/>
                </a:lnTo>
                <a:lnTo>
                  <a:pt x="1104900" y="619125"/>
                </a:lnTo>
                <a:lnTo>
                  <a:pt x="0" y="619125"/>
                </a:lnTo>
                <a:lnTo>
                  <a:pt x="0" y="0"/>
                </a:lnTo>
                <a:lnTo>
                  <a:pt x="88392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5" name="Title 20">
            <a:extLst>
              <a:ext uri="{FF2B5EF4-FFF2-40B4-BE49-F238E27FC236}">
                <a16:creationId xmlns:a16="http://schemas.microsoft.com/office/drawing/2014/main" id="{CD48848F-FCE7-50A3-7025-7A4C33441862}"/>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tx2"/>
                </a:solidFill>
              </a:defRPr>
            </a:lvl1pPr>
          </a:lstStyle>
          <a:p>
            <a:r>
              <a:rPr lang="en-GB"/>
              <a:t>Thank you!</a:t>
            </a:r>
            <a:endParaRPr lang="en-BE"/>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61CE0209-A8C7-478F-AE71-C0DE1A68769A}" type="datetime4">
              <a:rPr lang="en-US" smtClean="0"/>
              <a:t>November 6,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93E5697C-BC98-F04E-B5D3-5D7868FE6A62}"/>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3" name="Graphic 10">
            <a:extLst>
              <a:ext uri="{FF2B5EF4-FFF2-40B4-BE49-F238E27FC236}">
                <a16:creationId xmlns:a16="http://schemas.microsoft.com/office/drawing/2014/main" id="{44A32813-423B-8134-322B-5A2B5FDB1B21}"/>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546B831-1E36-13F1-8868-74DD4DB0482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D96986BD-C4EC-0405-339A-FFF18706B35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0EE5414C-4FAC-4204-FE6E-42D8391EA72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5969854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A235EE27-552D-4277-A769-DD08257557A6}" type="datetime4">
              <a:rPr lang="en-US" smtClean="0"/>
              <a:t>November 6,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301D1E9F-E6B2-B5D1-1827-D053386286BB}"/>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DE27AF2D-C6F7-243D-3C18-20E3BBEF16C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65DCE53A-0262-D4D7-49A0-85D6C7AB042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DB6E514-5C22-7BC4-24A0-2203868D65D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5156961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0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7152836-84DD-00F4-8447-71E37A384E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5340" y="0"/>
            <a:ext cx="2895599" cy="6857999"/>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45DFB45B-92CF-4D6C-86E5-D181C6809EAA}" type="datetime4">
              <a:rPr lang="en-US" smtClean="0"/>
              <a:t>November 6,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2" name="Title 8">
            <a:extLst>
              <a:ext uri="{FF2B5EF4-FFF2-40B4-BE49-F238E27FC236}">
                <a16:creationId xmlns:a16="http://schemas.microsoft.com/office/drawing/2014/main" id="{D6289FDF-F3D9-592E-F5AD-80250FA6F5B8}"/>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DE052624-841F-AD03-E419-83E8CA8943F4}"/>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5" name="Graphic 10">
            <a:extLst>
              <a:ext uri="{FF2B5EF4-FFF2-40B4-BE49-F238E27FC236}">
                <a16:creationId xmlns:a16="http://schemas.microsoft.com/office/drawing/2014/main" id="{E8CF470B-72E0-D9D6-B1CB-241A3CD4D9BA}"/>
              </a:ext>
            </a:extLst>
          </p:cNvPr>
          <p:cNvGrpSpPr/>
          <p:nvPr userDrawn="1"/>
        </p:nvGrpSpPr>
        <p:grpSpPr>
          <a:xfrm>
            <a:off x="515936" y="512763"/>
            <a:ext cx="2144749" cy="508682"/>
            <a:chOff x="419100" y="2082800"/>
            <a:chExt cx="7770288" cy="1842923"/>
          </a:xfrm>
          <a:solidFill>
            <a:schemeClr val="bg2"/>
          </a:solidFill>
        </p:grpSpPr>
        <p:sp>
          <p:nvSpPr>
            <p:cNvPr id="10" name="Freeform 9">
              <a:extLst>
                <a:ext uri="{FF2B5EF4-FFF2-40B4-BE49-F238E27FC236}">
                  <a16:creationId xmlns:a16="http://schemas.microsoft.com/office/drawing/2014/main" id="{6AF8A1D8-D002-25D6-4C8C-666353B043AC}"/>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4888F446-A2BD-0AED-5CF2-D74AB8FBF9D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4D202D3-BBE0-80BF-E93E-F7FF3DCCF8D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310043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0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D524948-C303-1146-122C-27A326D167F1}"/>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1" b="105"/>
          <a:stretch/>
        </p:blipFill>
        <p:spPr>
          <a:xfrm>
            <a:off x="0" y="0"/>
            <a:ext cx="121793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9257D039-91A4-4753-B9F5-8238926249CB}" type="datetime4">
              <a:rPr lang="en-US" smtClean="0"/>
              <a:t>November 6,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4180B66B-4DE9-6376-C6E3-E6ECA013A6C7}"/>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DCC2CCB7-F457-5875-5AF1-C183E6233D61}"/>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7393BF6-5FD7-26E9-3157-41097A4D53BA}"/>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654E33E5-A432-AA95-B687-BB3B41344A97}"/>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C4EEA396-DCED-EAA4-6D63-E576E463432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C7C38C9-8E3A-6350-A065-E8B91828B207}"/>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84321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tafel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4E15D9-B904-6C23-DB9B-FE966821490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6" name="Title 6">
            <a:extLst>
              <a:ext uri="{FF2B5EF4-FFF2-40B4-BE49-F238E27FC236}">
                <a16:creationId xmlns:a16="http://schemas.microsoft.com/office/drawing/2014/main" id="{2B2C1027-25E9-7F63-E632-F7240E70D26B}"/>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Date Placeholder 1">
            <a:extLst>
              <a:ext uri="{FF2B5EF4-FFF2-40B4-BE49-F238E27FC236}">
                <a16:creationId xmlns:a16="http://schemas.microsoft.com/office/drawing/2014/main" id="{A9DA4B26-B733-D3D1-F3E0-F9A9051B8E70}"/>
              </a:ext>
            </a:extLst>
          </p:cNvPr>
          <p:cNvSpPr>
            <a:spLocks noGrp="1"/>
          </p:cNvSpPr>
          <p:nvPr>
            <p:ph type="dt" sz="half" idx="28"/>
          </p:nvPr>
        </p:nvSpPr>
        <p:spPr/>
        <p:txBody>
          <a:bodyPr/>
          <a:lstStyle/>
          <a:p>
            <a:fld id="{9777EEE4-3753-4D64-AE46-551F2790F8A1}" type="datetime4">
              <a:rPr lang="en-US" smtClean="0"/>
              <a:t>November 6, 2025</a:t>
            </a:fld>
            <a:endParaRPr lang="en-BE"/>
          </a:p>
        </p:txBody>
      </p:sp>
      <p:sp>
        <p:nvSpPr>
          <p:cNvPr id="4" name="Footer Placeholder 3">
            <a:extLst>
              <a:ext uri="{FF2B5EF4-FFF2-40B4-BE49-F238E27FC236}">
                <a16:creationId xmlns:a16="http://schemas.microsoft.com/office/drawing/2014/main" id="{62E434D6-F1FA-3A98-1E04-92D18AADB17E}"/>
              </a:ext>
            </a:extLst>
          </p:cNvPr>
          <p:cNvSpPr>
            <a:spLocks noGrp="1"/>
          </p:cNvSpPr>
          <p:nvPr>
            <p:ph type="ftr" sz="quarter" idx="29"/>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1B83E560-C1B8-1228-8ADD-FA44100F7B20}"/>
              </a:ext>
            </a:extLst>
          </p:cNvPr>
          <p:cNvSpPr>
            <a:spLocks noGrp="1"/>
          </p:cNvSpPr>
          <p:nvPr>
            <p:ph type="sldNum" sz="quarter" idx="30"/>
          </p:nvPr>
        </p:nvSpPr>
        <p:spPr/>
        <p:txBody>
          <a:bodyPr/>
          <a:lstStyle/>
          <a:p>
            <a:fld id="{8B70248A-FD0F-534C-919E-E8EB9B0FC062}" type="slidenum">
              <a:rPr lang="en-BE" smtClean="0"/>
              <a:pPr/>
              <a:t>‹#›</a:t>
            </a:fld>
            <a:endParaRPr lang="en-BE"/>
          </a:p>
        </p:txBody>
      </p:sp>
      <p:sp>
        <p:nvSpPr>
          <p:cNvPr id="10" name="Text Placeholder 9">
            <a:extLst>
              <a:ext uri="{FF2B5EF4-FFF2-40B4-BE49-F238E27FC236}">
                <a16:creationId xmlns:a16="http://schemas.microsoft.com/office/drawing/2014/main" id="{89672578-7A7F-6CAD-0B24-4E277903A79F}"/>
              </a:ext>
            </a:extLst>
          </p:cNvPr>
          <p:cNvSpPr>
            <a:spLocks noGrp="1"/>
          </p:cNvSpPr>
          <p:nvPr>
            <p:ph type="body" sz="quarter" idx="31"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5007828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82CBFF4-CF28-D60B-0A8F-A1E291CBEFC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29600" y="610953"/>
            <a:ext cx="2149200" cy="5646421"/>
          </a:xfrm>
          <a:prstGeom prst="rect">
            <a:avLst/>
          </a:prstGeom>
        </p:spPr>
      </p:pic>
      <p:pic>
        <p:nvPicPr>
          <p:cNvPr id="11" name="Graphic 10">
            <a:extLst>
              <a:ext uri="{FF2B5EF4-FFF2-40B4-BE49-F238E27FC236}">
                <a16:creationId xmlns:a16="http://schemas.microsoft.com/office/drawing/2014/main" id="{C4E537CE-A628-D4E5-1156-933E0CD64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427776" y="1591339"/>
            <a:ext cx="5842800" cy="3685648"/>
          </a:xfrm>
          <a:prstGeom prst="rect">
            <a:avLst/>
          </a:prstGeom>
        </p:spPr>
      </p:pic>
      <p:pic>
        <p:nvPicPr>
          <p:cNvPr id="17" name="Graphic 16">
            <a:extLst>
              <a:ext uri="{FF2B5EF4-FFF2-40B4-BE49-F238E27FC236}">
                <a16:creationId xmlns:a16="http://schemas.microsoft.com/office/drawing/2014/main" id="{B84C4F0B-2ABD-598D-CCC2-FE248D73CA9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4364928" y="2357732"/>
            <a:ext cx="5644738" cy="2149200"/>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2763"/>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1EE2F46D-8983-466C-AC7D-7A1ABE9F6550}" type="datetime4">
              <a:rPr lang="en-US" smtClean="0"/>
              <a:t>November 6,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EB973BD9-B66C-92E6-BB6D-69DE9F95F5F6}"/>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7B288B86-DE1F-1C55-CE6D-30D55A9BCDC1}"/>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B788746E-BC0B-0FC7-9721-89C8559A6ECA}"/>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675FDB64-3D0D-C816-CD72-B26E69E15BB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6C72694B-37FA-E963-DE94-AEBB46ED495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82588CF9-1E9E-BF1B-4BAF-99411DDC6E6D}"/>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620169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05">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04F5AB-CC09-14AE-C120-FACE63EB4F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5D6265E-FD2F-14FF-E8B3-B57BB4FAE268}"/>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82C58521-27CC-2140-D1FA-C88E80CAB59D}"/>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0F95E86C-603C-44F7-83F9-8134D6D95E0E}" type="datetime4">
              <a:rPr lang="en-US" smtClean="0"/>
              <a:t>November 6,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8" name="Title 20">
            <a:extLst>
              <a:ext uri="{FF2B5EF4-FFF2-40B4-BE49-F238E27FC236}">
                <a16:creationId xmlns:a16="http://schemas.microsoft.com/office/drawing/2014/main" id="{8598B0ED-9E10-4E19-AA43-7BDD381C3E90}"/>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96BB5B48-50D4-391C-7C47-6ECEF435737F}"/>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1051658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D7FD5E2B-04EF-C0A8-F6FF-07A1408208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238291" y="2146774"/>
            <a:ext cx="6903353" cy="2609804"/>
          </a:xfrm>
          <a:prstGeom prst="rect">
            <a:avLst/>
          </a:prstGeom>
        </p:spPr>
      </p:pic>
      <p:pic>
        <p:nvPicPr>
          <p:cNvPr id="8" name="Graphic 7">
            <a:extLst>
              <a:ext uri="{FF2B5EF4-FFF2-40B4-BE49-F238E27FC236}">
                <a16:creationId xmlns:a16="http://schemas.microsoft.com/office/drawing/2014/main" id="{8DBA32B7-8BF2-4E84-29DF-12C340B1BE84}"/>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1BA3B903-E368-4723-ADD7-D1583A4B4CB0}" type="datetime4">
              <a:rPr lang="en-US" smtClean="0"/>
              <a:t>November 6,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16" name="Text Placeholder 3">
            <a:extLst>
              <a:ext uri="{FF2B5EF4-FFF2-40B4-BE49-F238E27FC236}">
                <a16:creationId xmlns:a16="http://schemas.microsoft.com/office/drawing/2014/main" id="{BB647212-9891-C1A8-37A6-64D07DC0941A}"/>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7" name="Title 5">
            <a:extLst>
              <a:ext uri="{FF2B5EF4-FFF2-40B4-BE49-F238E27FC236}">
                <a16:creationId xmlns:a16="http://schemas.microsoft.com/office/drawing/2014/main" id="{26CA964F-AD91-D1A7-3E9D-5A3258073549}"/>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FAA310E7-1907-40FB-7FB3-07AC27640316}"/>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8C2D1F85-A62C-D889-D9A5-5612D3D7F7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4" name="Freeform 3">
              <a:extLst>
                <a:ext uri="{FF2B5EF4-FFF2-40B4-BE49-F238E27FC236}">
                  <a16:creationId xmlns:a16="http://schemas.microsoft.com/office/drawing/2014/main" id="{AC691A2A-AD2F-8B00-86DE-D2C56C08C600}"/>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25881590-E4DD-3058-9B02-DA61A00CFA86}"/>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424881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607D464-2B65-AE03-D009-778361451B43}"/>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 t="20195" r="2" b="253"/>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2465613A-160D-F605-2B4E-32A0D3924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6429111" y="1787400"/>
            <a:ext cx="5204805" cy="3283200"/>
          </a:xfrm>
          <a:prstGeom prst="rect">
            <a:avLst/>
          </a:prstGeom>
        </p:spPr>
      </p:pic>
      <p:pic>
        <p:nvPicPr>
          <p:cNvPr id="11" name="Graphic 10">
            <a:extLst>
              <a:ext uri="{FF2B5EF4-FFF2-40B4-BE49-F238E27FC236}">
                <a16:creationId xmlns:a16="http://schemas.microsoft.com/office/drawing/2014/main" id="{0F2CD620-B696-4F43-8B0A-A3FFACF6BDA4}"/>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45C7AA20-E1FA-45E2-9083-4F94E7F6210C}" type="datetime4">
              <a:rPr lang="en-US" smtClean="0"/>
              <a:t>November 6,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4FCEEB1D-2D0A-C0FD-E14B-E185F6272067}"/>
              </a:ext>
            </a:extLst>
          </p:cNvPr>
          <p:cNvSpPr>
            <a:spLocks noGrp="1"/>
          </p:cNvSpPr>
          <p:nvPr>
            <p:ph type="body" sz="quarter" idx="10" hasCustomPrompt="1"/>
          </p:nvPr>
        </p:nvSpPr>
        <p:spPr>
          <a:xfrm>
            <a:off x="515935" y="246796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4318E559-974A-8B80-92EA-B5C1CD33BE5F}"/>
              </a:ext>
            </a:extLst>
          </p:cNvPr>
          <p:cNvSpPr>
            <a:spLocks noGrp="1"/>
          </p:cNvSpPr>
          <p:nvPr>
            <p:ph type="title" hasCustomPrompt="1"/>
          </p:nvPr>
        </p:nvSpPr>
        <p:spPr>
          <a:xfrm>
            <a:off x="515935" y="299251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C06E3D14-4ECF-8D83-CA6B-9C0FD02F775F}"/>
              </a:ext>
            </a:extLst>
          </p:cNvPr>
          <p:cNvGrpSpPr/>
          <p:nvPr userDrawn="1"/>
        </p:nvGrpSpPr>
        <p:grpSpPr>
          <a:xfrm>
            <a:off x="515936" y="512763"/>
            <a:ext cx="2144749" cy="508682"/>
            <a:chOff x="419100" y="2082800"/>
            <a:chExt cx="7770288" cy="1842923"/>
          </a:xfrm>
          <a:solidFill>
            <a:schemeClr val="bg2"/>
          </a:solidFill>
        </p:grpSpPr>
        <p:sp>
          <p:nvSpPr>
            <p:cNvPr id="12" name="Freeform 11">
              <a:extLst>
                <a:ext uri="{FF2B5EF4-FFF2-40B4-BE49-F238E27FC236}">
                  <a16:creationId xmlns:a16="http://schemas.microsoft.com/office/drawing/2014/main" id="{9C839208-3C04-8305-6D57-CDF245116F6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E5B6C7C9-8B51-8E54-1D8D-FDCDB0B9F59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FBD6D133-3464-112B-7FA8-C09B3045E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8522107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8BCEA-0B84-4089-DAB5-B0D1E677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65158"/>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AB115C7D-5372-4BC4-87A3-D6F97EA9508D}" type="datetime4">
              <a:rPr lang="en-US" smtClean="0"/>
              <a:t>November 6,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28397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B62EBAC-4F7D-5BF5-F072-0F6A06E938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D7459FB7-AC3A-4BBC-A5ED-BAEC199EB0EE}" type="datetime4">
              <a:rPr lang="en-US" smtClean="0"/>
              <a:t>November 6,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503EB048-A504-C333-0491-EBD2713C1F08}"/>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 name="Text Placeholder 3">
            <a:extLst>
              <a:ext uri="{FF2B5EF4-FFF2-40B4-BE49-F238E27FC236}">
                <a16:creationId xmlns:a16="http://schemas.microsoft.com/office/drawing/2014/main" id="{79F09A82-97CE-EAFF-0682-32C2B70B8178}"/>
              </a:ext>
            </a:extLst>
          </p:cNvPr>
          <p:cNvSpPr>
            <a:spLocks noGrp="1"/>
          </p:cNvSpPr>
          <p:nvPr>
            <p:ph type="body" sz="quarter" idx="23" hasCustomPrompt="1"/>
          </p:nvPr>
        </p:nvSpPr>
        <p:spPr>
          <a:xfrm>
            <a:off x="5345016" y="4677072"/>
            <a:ext cx="1501982" cy="347329"/>
          </a:xfrm>
          <a:prstGeom prst="roundRect">
            <a:avLst/>
          </a:prstGeom>
          <a:solidFill>
            <a:schemeClr val="bg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9749809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22546B5E-38BF-4B11-9DE9-FA81DA65D2F6}" type="datetime4">
              <a:rPr lang="en-US" smtClean="0"/>
              <a:t>November 6,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66AB3B04-2EEC-3577-2838-6E729CFF6AF7}"/>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AF104807-E401-B120-3596-5DBB306E942A}"/>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95156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X">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9E2768DA-3E4C-47DB-9D63-BFA383BAFA71}" type="datetime4">
              <a:rPr lang="en-US" smtClean="0"/>
              <a:t>November 6,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72283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53925793-77C6-4810-BD15-8AC450367699}" type="datetime4">
              <a:rPr lang="en-US" smtClean="0"/>
              <a:t>November 6,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0773705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1856E72-A653-639F-F9E9-A775583AF7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500"/>
          <a:stretch>
            <a:fillRect/>
          </a:stretch>
        </p:blipFill>
        <p:spPr>
          <a:xfrm rot="10800000">
            <a:off x="4457697" y="8628"/>
            <a:ext cx="7734303" cy="5575783"/>
          </a:xfrm>
          <a:custGeom>
            <a:avLst/>
            <a:gdLst>
              <a:gd name="connsiteX0" fmla="*/ 7734303 w 7734303"/>
              <a:gd name="connsiteY0" fmla="*/ 5575783 h 5575783"/>
              <a:gd name="connsiteX1" fmla="*/ 0 w 7734303"/>
              <a:gd name="connsiteY1" fmla="*/ 5575783 h 5575783"/>
              <a:gd name="connsiteX2" fmla="*/ 0 w 7734303"/>
              <a:gd name="connsiteY2" fmla="*/ 0 h 5575783"/>
              <a:gd name="connsiteX3" fmla="*/ 7734303 w 7734303"/>
              <a:gd name="connsiteY3" fmla="*/ 0 h 5575783"/>
            </a:gdLst>
            <a:ahLst/>
            <a:cxnLst>
              <a:cxn ang="0">
                <a:pos x="connsiteX0" y="connsiteY0"/>
              </a:cxn>
              <a:cxn ang="0">
                <a:pos x="connsiteX1" y="connsiteY1"/>
              </a:cxn>
              <a:cxn ang="0">
                <a:pos x="connsiteX2" y="connsiteY2"/>
              </a:cxn>
              <a:cxn ang="0">
                <a:pos x="connsiteX3" y="connsiteY3"/>
              </a:cxn>
            </a:cxnLst>
            <a:rect l="l" t="t" r="r" b="b"/>
            <a:pathLst>
              <a:path w="7734303" h="5575783">
                <a:moveTo>
                  <a:pt x="7734303" y="5575783"/>
                </a:moveTo>
                <a:lnTo>
                  <a:pt x="0" y="5575783"/>
                </a:lnTo>
                <a:lnTo>
                  <a:pt x="0" y="0"/>
                </a:lnTo>
                <a:lnTo>
                  <a:pt x="7734303"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857F79B9-6C1F-41BF-B456-17ECB860694D}" type="datetime4">
              <a:rPr lang="en-US" smtClean="0"/>
              <a:t>November 6,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3" name="Title 20">
            <a:extLst>
              <a:ext uri="{FF2B5EF4-FFF2-40B4-BE49-F238E27FC236}">
                <a16:creationId xmlns:a16="http://schemas.microsoft.com/office/drawing/2014/main" id="{C834E2FE-4C3D-25AA-CB65-0123D31BD474}"/>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7" name="Text Placeholder 3">
            <a:extLst>
              <a:ext uri="{FF2B5EF4-FFF2-40B4-BE49-F238E27FC236}">
                <a16:creationId xmlns:a16="http://schemas.microsoft.com/office/drawing/2014/main" id="{91A0C0AD-600C-C3B6-0636-564675A7AF78}"/>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4" name="Graphic 10">
            <a:extLst>
              <a:ext uri="{FF2B5EF4-FFF2-40B4-BE49-F238E27FC236}">
                <a16:creationId xmlns:a16="http://schemas.microsoft.com/office/drawing/2014/main" id="{2D650DD3-F273-54B8-C9A7-86C7953C086A}"/>
              </a:ext>
            </a:extLst>
          </p:cNvPr>
          <p:cNvGrpSpPr/>
          <p:nvPr userDrawn="1"/>
        </p:nvGrpSpPr>
        <p:grpSpPr>
          <a:xfrm>
            <a:off x="515936" y="512763"/>
            <a:ext cx="2144749" cy="508682"/>
            <a:chOff x="419100" y="2082800"/>
            <a:chExt cx="7770288" cy="1842923"/>
          </a:xfrm>
          <a:solidFill>
            <a:schemeClr val="bg2"/>
          </a:solidFill>
        </p:grpSpPr>
        <p:sp>
          <p:nvSpPr>
            <p:cNvPr id="5" name="Freeform 4">
              <a:extLst>
                <a:ext uri="{FF2B5EF4-FFF2-40B4-BE49-F238E27FC236}">
                  <a16:creationId xmlns:a16="http://schemas.microsoft.com/office/drawing/2014/main" id="{B2FE4E17-9DD0-5842-FDCE-187F8E74505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53B4ACDB-0562-A531-BD0F-69A5D332EF5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3DEEAC99-079F-B185-6068-5CF626F22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9442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stafel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48BC169-BE0A-CD52-B729-7A8321F2E6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54"/>
          <a:stretch>
            <a:fillRect/>
          </a:stretch>
        </p:blipFill>
        <p:spPr>
          <a:xfrm rot="10800000">
            <a:off x="-1" y="3348810"/>
            <a:ext cx="4694740" cy="3135330"/>
          </a:xfrm>
          <a:custGeom>
            <a:avLst/>
            <a:gdLst>
              <a:gd name="connsiteX0" fmla="*/ 4694740 w 4694740"/>
              <a:gd name="connsiteY0" fmla="*/ 3135330 h 3135330"/>
              <a:gd name="connsiteX1" fmla="*/ 0 w 4694740"/>
              <a:gd name="connsiteY1" fmla="*/ 3135330 h 3135330"/>
              <a:gd name="connsiteX2" fmla="*/ 0 w 4694740"/>
              <a:gd name="connsiteY2" fmla="*/ 0 h 3135330"/>
              <a:gd name="connsiteX3" fmla="*/ 4694740 w 4694740"/>
              <a:gd name="connsiteY3" fmla="*/ 0 h 3135330"/>
            </a:gdLst>
            <a:ahLst/>
            <a:cxnLst>
              <a:cxn ang="0">
                <a:pos x="connsiteX0" y="connsiteY0"/>
              </a:cxn>
              <a:cxn ang="0">
                <a:pos x="connsiteX1" y="connsiteY1"/>
              </a:cxn>
              <a:cxn ang="0">
                <a:pos x="connsiteX2" y="connsiteY2"/>
              </a:cxn>
              <a:cxn ang="0">
                <a:pos x="connsiteX3" y="connsiteY3"/>
              </a:cxn>
            </a:cxnLst>
            <a:rect l="l" t="t" r="r" b="b"/>
            <a:pathLst>
              <a:path w="4694740" h="3135330">
                <a:moveTo>
                  <a:pt x="4694740" y="3135330"/>
                </a:moveTo>
                <a:lnTo>
                  <a:pt x="0" y="3135330"/>
                </a:lnTo>
                <a:lnTo>
                  <a:pt x="0" y="0"/>
                </a:lnTo>
                <a:lnTo>
                  <a:pt x="4694740" y="0"/>
                </a:lnTo>
                <a:close/>
              </a:path>
            </a:pathLst>
          </a:custGeom>
        </p:spPr>
      </p:pic>
      <p:sp>
        <p:nvSpPr>
          <p:cNvPr id="17" name="Picture Placeholder 16">
            <a:extLst>
              <a:ext uri="{FF2B5EF4-FFF2-40B4-BE49-F238E27FC236}">
                <a16:creationId xmlns:a16="http://schemas.microsoft.com/office/drawing/2014/main" id="{C386D47D-9BD0-FBED-100B-F2F2BC4967D7}"/>
              </a:ext>
            </a:extLst>
          </p:cNvPr>
          <p:cNvSpPr>
            <a:spLocks noGrp="1"/>
          </p:cNvSpPr>
          <p:nvPr>
            <p:ph type="pic" sz="quarter" idx="24" hasCustomPrompt="1"/>
          </p:nvPr>
        </p:nvSpPr>
        <p:spPr>
          <a:xfrm>
            <a:off x="0" y="3326401"/>
            <a:ext cx="4708560" cy="3142274"/>
          </a:xfrm>
          <a:custGeom>
            <a:avLst/>
            <a:gdLst>
              <a:gd name="connsiteX0" fmla="*/ 0 w 4708560"/>
              <a:gd name="connsiteY0" fmla="*/ 0 h 3142274"/>
              <a:gd name="connsiteX1" fmla="*/ 4621478 w 4708560"/>
              <a:gd name="connsiteY1" fmla="*/ 0 h 3142274"/>
              <a:gd name="connsiteX2" fmla="*/ 4657818 w 4708560"/>
              <a:gd name="connsiteY2" fmla="*/ 141330 h 3142274"/>
              <a:gd name="connsiteX3" fmla="*/ 4708560 w 4708560"/>
              <a:gd name="connsiteY3" fmla="*/ 644682 h 3142274"/>
              <a:gd name="connsiteX4" fmla="*/ 2210967 w 4708560"/>
              <a:gd name="connsiteY4" fmla="*/ 3142274 h 3142274"/>
              <a:gd name="connsiteX5" fmla="*/ 14820 w 4708560"/>
              <a:gd name="connsiteY5" fmla="*/ 1835183 h 3142274"/>
              <a:gd name="connsiteX6" fmla="*/ 0 w 4708560"/>
              <a:gd name="connsiteY6" fmla="*/ 1804418 h 314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8560" h="3142274">
                <a:moveTo>
                  <a:pt x="0" y="0"/>
                </a:moveTo>
                <a:lnTo>
                  <a:pt x="4621478" y="0"/>
                </a:lnTo>
                <a:lnTo>
                  <a:pt x="4657818" y="141330"/>
                </a:lnTo>
                <a:cubicBezTo>
                  <a:pt x="4691088" y="303917"/>
                  <a:pt x="4708560" y="472259"/>
                  <a:pt x="4708560" y="644682"/>
                </a:cubicBezTo>
                <a:cubicBezTo>
                  <a:pt x="4708560" y="2024064"/>
                  <a:pt x="3590350" y="3142274"/>
                  <a:pt x="2210967" y="3142274"/>
                </a:cubicBezTo>
                <a:cubicBezTo>
                  <a:pt x="1262642" y="3142274"/>
                  <a:pt x="437761" y="2613745"/>
                  <a:pt x="14820" y="1835183"/>
                </a:cubicBezTo>
                <a:lnTo>
                  <a:pt x="0" y="1804418"/>
                </a:ln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9" name="Date Placeholder 8">
            <a:extLst>
              <a:ext uri="{FF2B5EF4-FFF2-40B4-BE49-F238E27FC236}">
                <a16:creationId xmlns:a16="http://schemas.microsoft.com/office/drawing/2014/main" id="{4E43CB1D-E6B5-D611-F75F-206B1D05B4DC}"/>
              </a:ext>
            </a:extLst>
          </p:cNvPr>
          <p:cNvSpPr>
            <a:spLocks noGrp="1"/>
          </p:cNvSpPr>
          <p:nvPr>
            <p:ph type="dt" sz="half" idx="29"/>
          </p:nvPr>
        </p:nvSpPr>
        <p:spPr/>
        <p:txBody>
          <a:bodyPr/>
          <a:lstStyle/>
          <a:p>
            <a:fld id="{B2F6AC21-BFC3-4525-8B41-8B5913F62ABC}" type="datetime4">
              <a:rPr lang="en-US" smtClean="0"/>
              <a:t>November 6, 2025</a:t>
            </a:fld>
            <a:endParaRPr lang="en-BE"/>
          </a:p>
        </p:txBody>
      </p:sp>
      <p:sp>
        <p:nvSpPr>
          <p:cNvPr id="11" name="Footer Placeholder 10">
            <a:extLst>
              <a:ext uri="{FF2B5EF4-FFF2-40B4-BE49-F238E27FC236}">
                <a16:creationId xmlns:a16="http://schemas.microsoft.com/office/drawing/2014/main" id="{446A547A-2B78-37DB-74F0-EE0495887A4D}"/>
              </a:ext>
            </a:extLst>
          </p:cNvPr>
          <p:cNvSpPr>
            <a:spLocks noGrp="1"/>
          </p:cNvSpPr>
          <p:nvPr>
            <p:ph type="ftr" sz="quarter" idx="30"/>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7E38182D-5335-28BB-0BA8-DC73BAA3A6FA}"/>
              </a:ext>
            </a:extLst>
          </p:cNvPr>
          <p:cNvSpPr>
            <a:spLocks noGrp="1"/>
          </p:cNvSpPr>
          <p:nvPr>
            <p:ph type="sldNum" sz="quarter" idx="31"/>
          </p:nvPr>
        </p:nvSpPr>
        <p:spPr/>
        <p:txBody>
          <a:bodyPr/>
          <a:lstStyle/>
          <a:p>
            <a:fld id="{8B70248A-FD0F-534C-919E-E8EB9B0FC062}" type="slidenum">
              <a:rPr lang="en-BE" smtClean="0"/>
              <a:pPr/>
              <a:t>‹#›</a:t>
            </a:fld>
            <a:endParaRPr lang="en-BE"/>
          </a:p>
        </p:txBody>
      </p:sp>
      <p:pic>
        <p:nvPicPr>
          <p:cNvPr id="8" name="Graphic 7">
            <a:extLst>
              <a:ext uri="{FF2B5EF4-FFF2-40B4-BE49-F238E27FC236}">
                <a16:creationId xmlns:a16="http://schemas.microsoft.com/office/drawing/2014/main" id="{01A2FF52-2606-D47E-1C09-77E2018FAD2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18" name="Title 6">
            <a:extLst>
              <a:ext uri="{FF2B5EF4-FFF2-40B4-BE49-F238E27FC236}">
                <a16:creationId xmlns:a16="http://schemas.microsoft.com/office/drawing/2014/main" id="{2CC2B56C-04C9-0097-B992-D4AAEE6D7B37}"/>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Text Placeholder 9">
            <a:extLst>
              <a:ext uri="{FF2B5EF4-FFF2-40B4-BE49-F238E27FC236}">
                <a16:creationId xmlns:a16="http://schemas.microsoft.com/office/drawing/2014/main" id="{DE6BCAC9-8293-1EC8-1C6A-1B363C2F2B21}"/>
              </a:ext>
            </a:extLst>
          </p:cNvPr>
          <p:cNvSpPr>
            <a:spLocks noGrp="1"/>
          </p:cNvSpPr>
          <p:nvPr>
            <p:ph type="body" sz="quarter" idx="32"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9701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stafel 3">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1063B6-E4BA-5CD4-29E1-3AA1B5D63796}"/>
              </a:ext>
            </a:extLst>
          </p:cNvPr>
          <p:cNvGrpSpPr/>
          <p:nvPr userDrawn="1"/>
        </p:nvGrpSpPr>
        <p:grpSpPr>
          <a:xfrm>
            <a:off x="6969945" y="625641"/>
            <a:ext cx="4491488" cy="5606717"/>
            <a:chOff x="6663337" y="0"/>
            <a:chExt cx="5010150" cy="6254161"/>
          </a:xfrm>
          <a:solidFill>
            <a:srgbClr val="E8EBEE"/>
          </a:solidFill>
        </p:grpSpPr>
        <p:pic>
          <p:nvPicPr>
            <p:cNvPr id="15" name="Graphic 14">
              <a:extLst>
                <a:ext uri="{FF2B5EF4-FFF2-40B4-BE49-F238E27FC236}">
                  <a16:creationId xmlns:a16="http://schemas.microsoft.com/office/drawing/2014/main" id="{AD1644A2-6606-40CB-7F1B-E76D588DA8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63338" y="2113005"/>
              <a:ext cx="5010148" cy="1907584"/>
            </a:xfrm>
            <a:prstGeom prst="rect">
              <a:avLst/>
            </a:prstGeom>
          </p:spPr>
        </p:pic>
        <p:pic>
          <p:nvPicPr>
            <p:cNvPr id="16" name="Graphic 15">
              <a:extLst>
                <a:ext uri="{FF2B5EF4-FFF2-40B4-BE49-F238E27FC236}">
                  <a16:creationId xmlns:a16="http://schemas.microsoft.com/office/drawing/2014/main" id="{F1C2669B-5EAB-3BD5-6A25-2E074B17370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63338" y="0"/>
              <a:ext cx="5010148" cy="1907584"/>
            </a:xfrm>
            <a:prstGeom prst="rect">
              <a:avLst/>
            </a:prstGeom>
          </p:spPr>
        </p:pic>
        <p:pic>
          <p:nvPicPr>
            <p:cNvPr id="17" name="Graphic 16">
              <a:extLst>
                <a:ext uri="{FF2B5EF4-FFF2-40B4-BE49-F238E27FC236}">
                  <a16:creationId xmlns:a16="http://schemas.microsoft.com/office/drawing/2014/main" id="{B60B2BAA-FF76-016A-AE82-B1E108A1239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663337" y="4346577"/>
              <a:ext cx="5010150" cy="1907584"/>
            </a:xfrm>
            <a:prstGeom prst="rect">
              <a:avLst/>
            </a:prstGeom>
          </p:spPr>
        </p:pic>
      </p:grpSp>
      <p:sp>
        <p:nvSpPr>
          <p:cNvPr id="2" name="Title 1">
            <a:extLst>
              <a:ext uri="{FF2B5EF4-FFF2-40B4-BE49-F238E27FC236}">
                <a16:creationId xmlns:a16="http://schemas.microsoft.com/office/drawing/2014/main" id="{C25D2273-F78E-9DB3-2A6F-BDDBC50814BE}"/>
              </a:ext>
            </a:extLst>
          </p:cNvPr>
          <p:cNvSpPr>
            <a:spLocks noGrp="1"/>
          </p:cNvSpPr>
          <p:nvPr>
            <p:ph type="title" hasCustomPrompt="1"/>
          </p:nvPr>
        </p:nvSpPr>
        <p:spPr/>
        <p:txBody>
          <a:bodyPr/>
          <a:lstStyle>
            <a:lvl1pPr>
              <a:defRPr/>
            </a:lvl1pPr>
          </a:lstStyle>
          <a:p>
            <a:r>
              <a:rPr lang="nl-BE"/>
              <a:t>Inhoud</a:t>
            </a:r>
            <a:endParaRPr lang="en-BE"/>
          </a:p>
        </p:txBody>
      </p:sp>
      <p:sp>
        <p:nvSpPr>
          <p:cNvPr id="5" name="Date Placeholder 4">
            <a:extLst>
              <a:ext uri="{FF2B5EF4-FFF2-40B4-BE49-F238E27FC236}">
                <a16:creationId xmlns:a16="http://schemas.microsoft.com/office/drawing/2014/main" id="{20ACE6B1-CB1E-FD86-3DF8-A5E3CF56BEC4}"/>
              </a:ext>
            </a:extLst>
          </p:cNvPr>
          <p:cNvSpPr>
            <a:spLocks noGrp="1"/>
          </p:cNvSpPr>
          <p:nvPr>
            <p:ph type="dt" sz="half" idx="23"/>
          </p:nvPr>
        </p:nvSpPr>
        <p:spPr/>
        <p:txBody>
          <a:bodyPr/>
          <a:lstStyle/>
          <a:p>
            <a:fld id="{C6D865C2-7BB3-49EE-851A-EE1F81E0825E}" type="datetime4">
              <a:rPr lang="en-US" smtClean="0"/>
              <a:t>November 6, 2025</a:t>
            </a:fld>
            <a:endParaRPr lang="en-BE"/>
          </a:p>
        </p:txBody>
      </p:sp>
      <p:sp>
        <p:nvSpPr>
          <p:cNvPr id="7" name="Footer Placeholder 6">
            <a:extLst>
              <a:ext uri="{FF2B5EF4-FFF2-40B4-BE49-F238E27FC236}">
                <a16:creationId xmlns:a16="http://schemas.microsoft.com/office/drawing/2014/main" id="{E06E0A32-6236-FD89-54F3-32DAF68AAF66}"/>
              </a:ext>
            </a:extLst>
          </p:cNvPr>
          <p:cNvSpPr>
            <a:spLocks noGrp="1"/>
          </p:cNvSpPr>
          <p:nvPr>
            <p:ph type="ftr" sz="quarter" idx="24"/>
          </p:nvPr>
        </p:nvSpPr>
        <p:spPr/>
        <p:txBody>
          <a:bodyPr/>
          <a:lstStyle/>
          <a:p>
            <a:r>
              <a:rPr lang="en-GB" err="1"/>
              <a:t>Voettekst</a:t>
            </a:r>
            <a:endParaRPr lang="en-BE"/>
          </a:p>
        </p:txBody>
      </p:sp>
      <p:sp>
        <p:nvSpPr>
          <p:cNvPr id="8" name="Slide Number Placeholder 7">
            <a:extLst>
              <a:ext uri="{FF2B5EF4-FFF2-40B4-BE49-F238E27FC236}">
                <a16:creationId xmlns:a16="http://schemas.microsoft.com/office/drawing/2014/main" id="{165FE8F9-875D-C106-3FC1-50AED466CC36}"/>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3" name="Text Placeholder 9">
            <a:extLst>
              <a:ext uri="{FF2B5EF4-FFF2-40B4-BE49-F238E27FC236}">
                <a16:creationId xmlns:a16="http://schemas.microsoft.com/office/drawing/2014/main" id="{A0A78055-FE2C-B041-C51B-52FDF9A6F16D}"/>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7200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2AF3EB5-ACD0-6B09-1FF2-DEA60249A70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10" name="Graphic 9">
            <a:extLst>
              <a:ext uri="{FF2B5EF4-FFF2-40B4-BE49-F238E27FC236}">
                <a16:creationId xmlns:a16="http://schemas.microsoft.com/office/drawing/2014/main" id="{7E949FA5-2A21-A3D7-3120-30E1A0CBA1BA}"/>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2" name="Text Placeholder 3">
            <a:extLst>
              <a:ext uri="{FF2B5EF4-FFF2-40B4-BE49-F238E27FC236}">
                <a16:creationId xmlns:a16="http://schemas.microsoft.com/office/drawing/2014/main" id="{EA593D01-B366-1C7A-016D-3A952A425B09}"/>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89B727AB-7970-6A95-AC91-00F2644113B6}"/>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5DE3B9E7-321A-4E6C-8E9F-AD1E1D839DFB}" type="datetime4">
              <a:rPr lang="en-US" smtClean="0"/>
              <a:t>November 6,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grpSp>
        <p:nvGrpSpPr>
          <p:cNvPr id="3" name="Graphic 10">
            <a:extLst>
              <a:ext uri="{FF2B5EF4-FFF2-40B4-BE49-F238E27FC236}">
                <a16:creationId xmlns:a16="http://schemas.microsoft.com/office/drawing/2014/main" id="{E6D829A7-C904-8A9A-23A5-FCBB631672D1}"/>
              </a:ext>
            </a:extLst>
          </p:cNvPr>
          <p:cNvGrpSpPr/>
          <p:nvPr userDrawn="1"/>
        </p:nvGrpSpPr>
        <p:grpSpPr>
          <a:xfrm>
            <a:off x="515936" y="512763"/>
            <a:ext cx="2144749" cy="508682"/>
            <a:chOff x="419100" y="2082800"/>
            <a:chExt cx="7770288" cy="1842923"/>
          </a:xfrm>
          <a:solidFill>
            <a:schemeClr val="bg2"/>
          </a:solidFill>
        </p:grpSpPr>
        <p:sp>
          <p:nvSpPr>
            <p:cNvPr id="4" name="Freeform 3">
              <a:extLst>
                <a:ext uri="{FF2B5EF4-FFF2-40B4-BE49-F238E27FC236}">
                  <a16:creationId xmlns:a16="http://schemas.microsoft.com/office/drawing/2014/main" id="{C4155CDF-5BB2-0B73-B13E-F402F1F0D01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8" name="Freeform 7">
              <a:extLst>
                <a:ext uri="{FF2B5EF4-FFF2-40B4-BE49-F238E27FC236}">
                  <a16:creationId xmlns:a16="http://schemas.microsoft.com/office/drawing/2014/main" id="{024181C2-5222-6331-32FB-3046650FADA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5852D811-CBE1-B69B-7B4E-CF783C29DE54}"/>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346755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0000" tIns="45720" rIns="9000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tx1">
                    <a:lumMod val="50000"/>
                    <a:lumOff val="50000"/>
                  </a:schemeClr>
                </a:solidFill>
              </a:defRPr>
            </a:lvl1pPr>
          </a:lstStyle>
          <a:p>
            <a:fld id="{7C0B730E-F41D-4473-A2C9-8CFF586046B6}" type="datetime4">
              <a:rPr lang="en-US" smtClean="0"/>
              <a:t>November 6,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tx1">
                    <a:lumMod val="50000"/>
                    <a:lumOff val="50000"/>
                  </a:schemeClr>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tx1">
                    <a:lumMod val="50000"/>
                    <a:lumOff val="50000"/>
                  </a:schemeClr>
                </a:solidFill>
              </a:defRPr>
            </a:lvl1pPr>
          </a:lstStyle>
          <a:p>
            <a:fld id="{8B70248A-FD0F-534C-919E-E8EB9B0FC062}" type="slidenum">
              <a:rPr lang="en-BE" smtClean="0"/>
              <a:pPr/>
              <a:t>‹#›</a:t>
            </a:fld>
            <a:endParaRPr lang="en-BE"/>
          </a:p>
        </p:txBody>
      </p:sp>
      <p:sp>
        <p:nvSpPr>
          <p:cNvPr id="10" name="Tijdelijke aanduiding voor tekst 9">
            <a:extLst>
              <a:ext uri="{FF2B5EF4-FFF2-40B4-BE49-F238E27FC236}">
                <a16:creationId xmlns:a16="http://schemas.microsoft.com/office/drawing/2014/main" id="{0E091F03-845A-8529-F345-791EAB8839E4}"/>
              </a:ext>
            </a:extLst>
          </p:cNvPr>
          <p:cNvSpPr>
            <a:spLocks noGrp="1"/>
          </p:cNvSpPr>
          <p:nvPr>
            <p:ph type="body" idx="1"/>
          </p:nvPr>
        </p:nvSpPr>
        <p:spPr>
          <a:xfrm>
            <a:off x="515938" y="1628774"/>
            <a:ext cx="11160124"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84859822"/>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3" r:id="rId4"/>
    <p:sldLayoutId id="2147483824" r:id="rId5"/>
    <p:sldLayoutId id="2147483787" r:id="rId6"/>
    <p:sldLayoutId id="2147483832" r:id="rId7"/>
    <p:sldLayoutId id="2147483785" r:id="rId8"/>
    <p:sldLayoutId id="2147483675" r:id="rId9"/>
    <p:sldLayoutId id="2147483678" r:id="rId10"/>
    <p:sldLayoutId id="2147483751" r:id="rId11"/>
    <p:sldLayoutId id="2147483752" r:id="rId12"/>
    <p:sldLayoutId id="2147483753" r:id="rId13"/>
    <p:sldLayoutId id="2147483905" r:id="rId14"/>
    <p:sldLayoutId id="2147483756" r:id="rId15"/>
    <p:sldLayoutId id="2147483910" r:id="rId16"/>
    <p:sldLayoutId id="2147483755" r:id="rId17"/>
    <p:sldLayoutId id="2147483761" r:id="rId18"/>
    <p:sldLayoutId id="2147483840" r:id="rId19"/>
    <p:sldLayoutId id="2147483841" r:id="rId20"/>
    <p:sldLayoutId id="2147483906" r:id="rId21"/>
    <p:sldLayoutId id="2147483766" r:id="rId22"/>
    <p:sldLayoutId id="2147483767" r:id="rId23"/>
    <p:sldLayoutId id="2147483768" r:id="rId24"/>
    <p:sldLayoutId id="2147483769" r:id="rId25"/>
    <p:sldLayoutId id="2147483775" r:id="rId26"/>
    <p:sldLayoutId id="2147483791" r:id="rId27"/>
    <p:sldLayoutId id="2147483909" r:id="rId28"/>
    <p:sldLayoutId id="2147483835" r:id="rId29"/>
    <p:sldLayoutId id="2147483834" r:id="rId30"/>
    <p:sldLayoutId id="2147483836" r:id="rId31"/>
    <p:sldLayoutId id="2147483838" r:id="rId32"/>
    <p:sldLayoutId id="2147483839" r:id="rId33"/>
    <p:sldLayoutId id="2147483793" r:id="rId34"/>
    <p:sldLayoutId id="2147483795" r:id="rId35"/>
    <p:sldLayoutId id="2147483801" r:id="rId36"/>
    <p:sldLayoutId id="2147483802" r:id="rId37"/>
    <p:sldLayoutId id="2147483798" r:id="rId38"/>
    <p:sldLayoutId id="2147483796" r:id="rId39"/>
    <p:sldLayoutId id="2147483781" r:id="rId40"/>
    <p:sldLayoutId id="2147483809" r:id="rId41"/>
    <p:sldLayoutId id="2147483805" r:id="rId42"/>
    <p:sldLayoutId id="2147483812" r:id="rId43"/>
    <p:sldLayoutId id="2147483771" r:id="rId44"/>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806F2772-D190-40CB-8CDC-626490D882F4}" type="datetime4">
              <a:rPr lang="en-US" smtClean="0"/>
              <a:t>November 6,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a:t>
            </a:fld>
            <a:endParaRPr lang="en-BE"/>
          </a:p>
        </p:txBody>
      </p:sp>
      <p:sp>
        <p:nvSpPr>
          <p:cNvPr id="9" name="Tijdelijke aanduiding voor tekst 8">
            <a:extLst>
              <a:ext uri="{FF2B5EF4-FFF2-40B4-BE49-F238E27FC236}">
                <a16:creationId xmlns:a16="http://schemas.microsoft.com/office/drawing/2014/main" id="{497E8E72-ED87-850A-5C0A-12455F1F4022}"/>
              </a:ext>
            </a:extLst>
          </p:cNvPr>
          <p:cNvSpPr>
            <a:spLocks noGrp="1"/>
          </p:cNvSpPr>
          <p:nvPr>
            <p:ph type="body" idx="1"/>
          </p:nvPr>
        </p:nvSpPr>
        <p:spPr>
          <a:xfrm>
            <a:off x="515937"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72488680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52" r:id="rId6"/>
    <p:sldLayoutId id="2147483853" r:id="rId7"/>
    <p:sldLayoutId id="2147483880" r:id="rId8"/>
    <p:sldLayoutId id="2147483882" r:id="rId9"/>
    <p:sldLayoutId id="2147483883" r:id="rId10"/>
    <p:sldLayoutId id="2147483884" r:id="rId11"/>
    <p:sldLayoutId id="2147483885" r:id="rId12"/>
  </p:sldLayoutIdLst>
  <p:hf hdr="0" ftr="0" dt="0"/>
  <p:txStyles>
    <p:title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tx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D4EB287D-7C09-4132-A6A4-787A7D0EB2C1}" type="datetime4">
              <a:rPr lang="en-US" smtClean="0"/>
              <a:t>November 6,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a:t>
            </a:fld>
            <a:endParaRPr lang="en-BE"/>
          </a:p>
        </p:txBody>
      </p:sp>
      <p:sp>
        <p:nvSpPr>
          <p:cNvPr id="8" name="Tijdelijke aanduiding voor tekst 7">
            <a:extLst>
              <a:ext uri="{FF2B5EF4-FFF2-40B4-BE49-F238E27FC236}">
                <a16:creationId xmlns:a16="http://schemas.microsoft.com/office/drawing/2014/main" id="{BA14D0A3-721E-DE58-0565-F005FC78AF1E}"/>
              </a:ext>
            </a:extLst>
          </p:cNvPr>
          <p:cNvSpPr>
            <a:spLocks noGrp="1"/>
          </p:cNvSpPr>
          <p:nvPr>
            <p:ph type="body" idx="1"/>
          </p:nvPr>
        </p:nvSpPr>
        <p:spPr>
          <a:xfrm>
            <a:off x="515935"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8352450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7" r:id="rId6"/>
    <p:sldLayoutId id="2147483898" r:id="rId7"/>
    <p:sldLayoutId id="2147483899" r:id="rId8"/>
    <p:sldLayoutId id="2147483900" r:id="rId9"/>
    <p:sldLayoutId id="2147483901" r:id="rId10"/>
    <p:sldLayoutId id="2147483902" r:id="rId11"/>
    <p:sldLayoutId id="2147483908" r:id="rId12"/>
    <p:sldLayoutId id="2147483903" r:id="rId13"/>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44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tiktokenizer.vercel.app/" TargetMode="External"/><Relationship Id="rId1" Type="http://schemas.openxmlformats.org/officeDocument/2006/relationships/slideLayout" Target="../slideLayouts/slideLayout11.xml"/><Relationship Id="rId4" Type="http://schemas.openxmlformats.org/officeDocument/2006/relationships/image" Target="../media/image121.png"/></Relationships>
</file>

<file path=ppt/slides/_rels/slide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23.gif"/></Relationships>
</file>

<file path=ppt/slides/_rels/slide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1.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1.xml"/><Relationship Id="rId4" Type="http://schemas.openxmlformats.org/officeDocument/2006/relationships/image" Target="../media/image143.png"/></Relationships>
</file>

<file path=ppt/slides/_rels/slide3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47.jpeg"/><Relationship Id="rId5" Type="http://schemas.openxmlformats.org/officeDocument/2006/relationships/image" Target="../media/image146.png"/><Relationship Id="rId4" Type="http://schemas.openxmlformats.org/officeDocument/2006/relationships/image" Target="../media/image145.png"/></Relationships>
</file>

<file path=ppt/slides/_rels/slide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151.jpeg"/><Relationship Id="rId4" Type="http://schemas.openxmlformats.org/officeDocument/2006/relationships/image" Target="../media/image150.png"/></Relationships>
</file>

<file path=ppt/slides/_rels/slide3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61.png"/></Relationships>
</file>

<file path=ppt/slides/_rels/slide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5.xml"/><Relationship Id="rId1" Type="http://schemas.openxmlformats.org/officeDocument/2006/relationships/slideLayout" Target="../slideLayouts/slideLayout11.xml"/><Relationship Id="rId5" Type="http://schemas.openxmlformats.org/officeDocument/2006/relationships/image" Target="../media/image174.png"/><Relationship Id="rId4" Type="http://schemas.openxmlformats.org/officeDocument/2006/relationships/image" Target="../media/image173.png"/></Relationships>
</file>

<file path=ppt/slides/_rels/slide6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17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82.gif"/><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84.jpeg"/><Relationship Id="rId7" Type="http://schemas.openxmlformats.org/officeDocument/2006/relationships/image" Target="../media/image188.png"/><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187.jpeg"/><Relationship Id="rId5" Type="http://schemas.openxmlformats.org/officeDocument/2006/relationships/image" Target="../media/image186.png"/><Relationship Id="rId4" Type="http://schemas.openxmlformats.org/officeDocument/2006/relationships/image" Target="../media/image185.png"/></Relationships>
</file>

<file path=ppt/slides/_rels/slide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190.png"/></Relationships>
</file>

<file path=ppt/slides/_rels/slide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docs.crewai.com/" TargetMode="Externa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2.xml"/><Relationship Id="rId1" Type="http://schemas.openxmlformats.org/officeDocument/2006/relationships/slideLayout" Target="../slideLayouts/slideLayout11.xml"/><Relationship Id="rId5" Type="http://schemas.openxmlformats.org/officeDocument/2006/relationships/image" Target="../media/image196.jpeg"/><Relationship Id="rId4" Type="http://schemas.openxmlformats.org/officeDocument/2006/relationships/image" Target="../media/image195.png"/></Relationships>
</file>

<file path=ppt/slides/_rels/slide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200.png"/><Relationship Id="rId4" Type="http://schemas.openxmlformats.org/officeDocument/2006/relationships/image" Target="../media/image19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5.xml"/><Relationship Id="rId1" Type="http://schemas.openxmlformats.org/officeDocument/2006/relationships/slideLayout" Target="../slideLayouts/slideLayout11.xml"/><Relationship Id="rId4" Type="http://schemas.openxmlformats.org/officeDocument/2006/relationships/image" Target="../media/image202.png"/></Relationships>
</file>

<file path=ppt/slides/_rels/slide9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1.xml"/><Relationship Id="rId4" Type="http://schemas.openxmlformats.org/officeDocument/2006/relationships/image" Target="../media/image205.png"/></Relationships>
</file>

<file path=ppt/slides/_rels/slide9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207.png"/></Relationships>
</file>

<file path=ppt/slides/_rels/slide9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209.png"/></Relationships>
</file>

<file path=ppt/slides/_rels/slide94.xml.rels><?xml version="1.0" encoding="UTF-8" standalone="yes"?>
<Relationships xmlns="http://schemas.openxmlformats.org/package/2006/relationships"><Relationship Id="rId2" Type="http://schemas.openxmlformats.org/officeDocument/2006/relationships/image" Target="../media/image210.gif"/><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1.xml"/><Relationship Id="rId4" Type="http://schemas.openxmlformats.org/officeDocument/2006/relationships/image" Target="../media/image2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AB706-1C9E-1C4F-B9F0-10A14760EED0}"/>
              </a:ext>
            </a:extLst>
          </p:cNvPr>
          <p:cNvSpPr>
            <a:spLocks noGrp="1"/>
          </p:cNvSpPr>
          <p:nvPr>
            <p:ph type="sldNum" sz="quarter" idx="13"/>
          </p:nvPr>
        </p:nvSpPr>
        <p:spPr/>
        <p:txBody>
          <a:bodyPr/>
          <a:lstStyle/>
          <a:p>
            <a:fld id="{8B70248A-FD0F-534C-919E-E8EB9B0FC062}" type="slidenum">
              <a:rPr lang="en-BE" smtClean="0"/>
              <a:pPr/>
              <a:t>1</a:t>
            </a:fld>
            <a:endParaRPr lang="en-BE"/>
          </a:p>
        </p:txBody>
      </p:sp>
      <p:sp>
        <p:nvSpPr>
          <p:cNvPr id="3" name="Title 2">
            <a:extLst>
              <a:ext uri="{FF2B5EF4-FFF2-40B4-BE49-F238E27FC236}">
                <a16:creationId xmlns:a16="http://schemas.microsoft.com/office/drawing/2014/main" id="{A366B98C-C4D8-05F5-9F65-8885769057E9}"/>
              </a:ext>
            </a:extLst>
          </p:cNvPr>
          <p:cNvSpPr>
            <a:spLocks noGrp="1"/>
          </p:cNvSpPr>
          <p:nvPr>
            <p:ph type="title"/>
          </p:nvPr>
        </p:nvSpPr>
        <p:spPr/>
        <p:txBody>
          <a:bodyPr/>
          <a:lstStyle/>
          <a:p>
            <a:r>
              <a:rPr lang="en-US"/>
              <a:t>Deep Learning</a:t>
            </a:r>
          </a:p>
        </p:txBody>
      </p:sp>
      <p:sp>
        <p:nvSpPr>
          <p:cNvPr id="4" name="Text Placeholder 3">
            <a:extLst>
              <a:ext uri="{FF2B5EF4-FFF2-40B4-BE49-F238E27FC236}">
                <a16:creationId xmlns:a16="http://schemas.microsoft.com/office/drawing/2014/main" id="{7055EF63-96B8-BBC7-F6C7-AD1D0CA244C3}"/>
              </a:ext>
            </a:extLst>
          </p:cNvPr>
          <p:cNvSpPr>
            <a:spLocks noGrp="1"/>
          </p:cNvSpPr>
          <p:nvPr>
            <p:ph type="body" sz="quarter" idx="14"/>
          </p:nvPr>
        </p:nvSpPr>
        <p:spPr>
          <a:xfrm>
            <a:off x="515938" y="4045577"/>
            <a:ext cx="11160123" cy="1016996"/>
          </a:xfrm>
        </p:spPr>
        <p:txBody>
          <a:bodyPr/>
          <a:lstStyle/>
          <a:p>
            <a:r>
              <a:rPr lang="en-US" dirty="0"/>
              <a:t>Natural </a:t>
            </a:r>
            <a:r>
              <a:rPr lang="en-US"/>
              <a:t>Language Processing (NLP)</a:t>
            </a:r>
            <a:endParaRPr lang="en-US" dirty="0"/>
          </a:p>
          <a:p>
            <a:r>
              <a:rPr lang="en-US" dirty="0"/>
              <a:t>LLMs - RAG - Vector Stores – MCP - Agentic AI</a:t>
            </a:r>
          </a:p>
        </p:txBody>
      </p:sp>
    </p:spTree>
    <p:extLst>
      <p:ext uri="{BB962C8B-B14F-4D97-AF65-F5344CB8AC3E}">
        <p14:creationId xmlns:p14="http://schemas.microsoft.com/office/powerpoint/2010/main" val="3616312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59448B-ED79-50F1-3512-A180F47E90CB}"/>
              </a:ext>
            </a:extLst>
          </p:cNvPr>
          <p:cNvSpPr>
            <a:spLocks noGrp="1"/>
          </p:cNvSpPr>
          <p:nvPr>
            <p:ph type="sldNum" sz="quarter" idx="25"/>
          </p:nvPr>
        </p:nvSpPr>
        <p:spPr/>
        <p:txBody>
          <a:bodyPr/>
          <a:lstStyle/>
          <a:p>
            <a:fld id="{8B70248A-FD0F-534C-919E-E8EB9B0FC062}" type="slidenum">
              <a:rPr lang="en-BE" smtClean="0"/>
              <a:pPr/>
              <a:t>10</a:t>
            </a:fld>
            <a:endParaRPr lang="en-BE"/>
          </a:p>
        </p:txBody>
      </p:sp>
      <p:pic>
        <p:nvPicPr>
          <p:cNvPr id="6146" name="Picture 2" descr="The building blocks of LLMs">
            <a:extLst>
              <a:ext uri="{FF2B5EF4-FFF2-40B4-BE49-F238E27FC236}">
                <a16:creationId xmlns:a16="http://schemas.microsoft.com/office/drawing/2014/main" id="{96B81D3B-0F96-4A89-7089-F453C0E33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273" y="1544638"/>
            <a:ext cx="9144000" cy="48006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5E4CC2A-EB6E-12C7-78C6-AA3B69492316}"/>
              </a:ext>
            </a:extLst>
          </p:cNvPr>
          <p:cNvSpPr>
            <a:spLocks noGrp="1"/>
          </p:cNvSpPr>
          <p:nvPr>
            <p:ph type="title"/>
          </p:nvPr>
        </p:nvSpPr>
        <p:spPr>
          <a:xfrm>
            <a:off x="515937" y="112326"/>
            <a:ext cx="11160125" cy="1116012"/>
          </a:xfrm>
        </p:spPr>
        <p:txBody>
          <a:bodyPr/>
          <a:lstStyle/>
          <a:p>
            <a:r>
              <a:rPr lang="en-US" dirty="0"/>
              <a:t>LLMs building blocks</a:t>
            </a:r>
            <a:br>
              <a:rPr lang="en-US" dirty="0"/>
            </a:br>
            <a:r>
              <a:rPr lang="en-US" sz="2000" dirty="0"/>
              <a:t>(next lessons: deep dive into these parts)</a:t>
            </a:r>
            <a:endParaRPr lang="en-US" dirty="0"/>
          </a:p>
        </p:txBody>
      </p:sp>
    </p:spTree>
    <p:extLst>
      <p:ext uri="{BB962C8B-B14F-4D97-AF65-F5344CB8AC3E}">
        <p14:creationId xmlns:p14="http://schemas.microsoft.com/office/powerpoint/2010/main" val="189844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CD8E2-3AA2-2810-CAC5-CEBB18C8A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25C2C-83FE-D912-769A-20DCFC0260B3}"/>
              </a:ext>
            </a:extLst>
          </p:cNvPr>
          <p:cNvSpPr>
            <a:spLocks noGrp="1"/>
          </p:cNvSpPr>
          <p:nvPr>
            <p:ph type="title"/>
          </p:nvPr>
        </p:nvSpPr>
        <p:spPr>
          <a:xfrm>
            <a:off x="515937" y="112326"/>
            <a:ext cx="11160125" cy="1116012"/>
          </a:xfrm>
        </p:spPr>
        <p:txBody>
          <a:bodyPr/>
          <a:lstStyle/>
          <a:p>
            <a:r>
              <a:rPr lang="en-US" dirty="0"/>
              <a:t>LLMs building blocks</a:t>
            </a:r>
            <a:br>
              <a:rPr lang="en-US" dirty="0"/>
            </a:br>
            <a:r>
              <a:rPr lang="en-US" sz="2000" dirty="0"/>
              <a:t>(next lessons: deep dive into these parts)</a:t>
            </a:r>
            <a:endParaRPr lang="en-US" dirty="0"/>
          </a:p>
        </p:txBody>
      </p:sp>
      <p:sp>
        <p:nvSpPr>
          <p:cNvPr id="3" name="Slide Number Placeholder 2">
            <a:extLst>
              <a:ext uri="{FF2B5EF4-FFF2-40B4-BE49-F238E27FC236}">
                <a16:creationId xmlns:a16="http://schemas.microsoft.com/office/drawing/2014/main" id="{A357FD62-C863-7FB3-000C-12AC65A720D5}"/>
              </a:ext>
            </a:extLst>
          </p:cNvPr>
          <p:cNvSpPr>
            <a:spLocks noGrp="1"/>
          </p:cNvSpPr>
          <p:nvPr>
            <p:ph type="sldNum" sz="quarter" idx="25"/>
          </p:nvPr>
        </p:nvSpPr>
        <p:spPr/>
        <p:txBody>
          <a:bodyPr/>
          <a:lstStyle/>
          <a:p>
            <a:fld id="{8B70248A-FD0F-534C-919E-E8EB9B0FC062}" type="slidenum">
              <a:rPr lang="en-BE" smtClean="0"/>
              <a:pPr/>
              <a:t>11</a:t>
            </a:fld>
            <a:endParaRPr lang="en-BE"/>
          </a:p>
        </p:txBody>
      </p:sp>
      <p:pic>
        <p:nvPicPr>
          <p:cNvPr id="5122" name="Picture 2" descr="How exactly LLM generates text?">
            <a:extLst>
              <a:ext uri="{FF2B5EF4-FFF2-40B4-BE49-F238E27FC236}">
                <a16:creationId xmlns:a16="http://schemas.microsoft.com/office/drawing/2014/main" id="{B8ED4246-E00C-96B7-26BD-0555969DE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3063"/>
            <a:ext cx="12192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214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7EA6-4836-B6E3-3894-D3DB6AF8961F}"/>
              </a:ext>
            </a:extLst>
          </p:cNvPr>
          <p:cNvSpPr>
            <a:spLocks noGrp="1"/>
          </p:cNvSpPr>
          <p:nvPr>
            <p:ph type="title"/>
          </p:nvPr>
        </p:nvSpPr>
        <p:spPr>
          <a:xfrm>
            <a:off x="515937" y="78106"/>
            <a:ext cx="11160125" cy="1116012"/>
          </a:xfrm>
        </p:spPr>
        <p:txBody>
          <a:bodyPr/>
          <a:lstStyle/>
          <a:p>
            <a:r>
              <a:rPr lang="en-US" dirty="0"/>
              <a:t>Tokenization</a:t>
            </a:r>
          </a:p>
        </p:txBody>
      </p:sp>
      <p:sp>
        <p:nvSpPr>
          <p:cNvPr id="3" name="Slide Number Placeholder 2">
            <a:extLst>
              <a:ext uri="{FF2B5EF4-FFF2-40B4-BE49-F238E27FC236}">
                <a16:creationId xmlns:a16="http://schemas.microsoft.com/office/drawing/2014/main" id="{070FCC89-2FAC-82C1-39A0-52CF11852423}"/>
              </a:ext>
            </a:extLst>
          </p:cNvPr>
          <p:cNvSpPr>
            <a:spLocks noGrp="1"/>
          </p:cNvSpPr>
          <p:nvPr>
            <p:ph type="sldNum" sz="quarter" idx="25"/>
          </p:nvPr>
        </p:nvSpPr>
        <p:spPr/>
        <p:txBody>
          <a:bodyPr/>
          <a:lstStyle/>
          <a:p>
            <a:fld id="{8B70248A-FD0F-534C-919E-E8EB9B0FC062}" type="slidenum">
              <a:rPr lang="en-BE" smtClean="0"/>
              <a:pPr/>
              <a:t>12</a:t>
            </a:fld>
            <a:endParaRPr lang="en-BE"/>
          </a:p>
        </p:txBody>
      </p:sp>
      <p:pic>
        <p:nvPicPr>
          <p:cNvPr id="10242" name="Picture 2" descr="Tokenization in LLM: Introduction, Types, and, Implementation | by Prachi  Gopalani | Sep, 2024 | Artificial Intelligence in Plain English">
            <a:extLst>
              <a:ext uri="{FF2B5EF4-FFF2-40B4-BE49-F238E27FC236}">
                <a16:creationId xmlns:a16="http://schemas.microsoft.com/office/drawing/2014/main" id="{94DF6046-8A56-1EC2-FE16-B78C20431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785" y="2527885"/>
            <a:ext cx="4400002" cy="381735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224F57F2-DC2A-3274-B11C-8C7177B8C9CB}"/>
              </a:ext>
            </a:extLst>
          </p:cNvPr>
          <p:cNvSpPr>
            <a:spLocks noGrp="1"/>
          </p:cNvSpPr>
          <p:nvPr>
            <p:ph type="body" sz="quarter" idx="31"/>
          </p:nvPr>
        </p:nvSpPr>
        <p:spPr>
          <a:xfrm>
            <a:off x="515936" y="1628775"/>
            <a:ext cx="11160127" cy="4716463"/>
          </a:xfrm>
        </p:spPr>
        <p:txBody>
          <a:bodyPr/>
          <a:lstStyle/>
          <a:p>
            <a:pPr marL="342900" indent="-342900">
              <a:buFont typeface="Arial" panose="020B0604020202020204" pitchFamily="34" charset="0"/>
              <a:buChar char="•"/>
            </a:pPr>
            <a:r>
              <a:rPr lang="en-US" sz="2200" dirty="0">
                <a:latin typeface="+mj-lt"/>
              </a:rPr>
              <a:t>Tokenization is the process of translating strings (i.e. text) and converting them into sequences of tokens and vice versa</a:t>
            </a:r>
            <a:endParaRPr lang="nl-BE" sz="2200" dirty="0">
              <a:latin typeface="+mj-lt"/>
            </a:endParaRPr>
          </a:p>
          <a:p>
            <a:pPr marL="342900" indent="-342900">
              <a:buFont typeface="Arial" panose="020B0604020202020204" pitchFamily="34" charset="0"/>
              <a:buChar char="•"/>
            </a:pPr>
            <a:endParaRPr lang="en-US" b="1" dirty="0"/>
          </a:p>
        </p:txBody>
      </p:sp>
      <p:grpSp>
        <p:nvGrpSpPr>
          <p:cNvPr id="8" name="Group 7">
            <a:extLst>
              <a:ext uri="{FF2B5EF4-FFF2-40B4-BE49-F238E27FC236}">
                <a16:creationId xmlns:a16="http://schemas.microsoft.com/office/drawing/2014/main" id="{BDC9BE1E-467E-02F2-37FF-839FEFADBAED}"/>
              </a:ext>
            </a:extLst>
          </p:cNvPr>
          <p:cNvGrpSpPr/>
          <p:nvPr/>
        </p:nvGrpSpPr>
        <p:grpSpPr>
          <a:xfrm>
            <a:off x="5547636" y="3017504"/>
            <a:ext cx="5941552" cy="3012770"/>
            <a:chOff x="5987212" y="2971800"/>
            <a:chExt cx="5941552" cy="3012770"/>
          </a:xfrm>
        </p:grpSpPr>
        <p:pic>
          <p:nvPicPr>
            <p:cNvPr id="9" name="Picture 4" descr="LLM fine-tuning step: Tokenizing. Tokenization is a crucial phase in… | by  TeeTracker | Medium">
              <a:extLst>
                <a:ext uri="{FF2B5EF4-FFF2-40B4-BE49-F238E27FC236}">
                  <a16:creationId xmlns:a16="http://schemas.microsoft.com/office/drawing/2014/main" id="{E5E891AD-FB25-5B6B-1159-CE40D60DC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18544" r="-668" b="571"/>
            <a:stretch/>
          </p:blipFill>
          <p:spPr bwMode="auto">
            <a:xfrm>
              <a:off x="5987212" y="2971800"/>
              <a:ext cx="5941552" cy="29440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370C654-29FB-D898-4DCD-EB9011F370D0}"/>
                </a:ext>
              </a:extLst>
            </p:cNvPr>
            <p:cNvSpPr/>
            <p:nvPr/>
          </p:nvSpPr>
          <p:spPr>
            <a:xfrm>
              <a:off x="6331527" y="5541817"/>
              <a:ext cx="4733870" cy="442753"/>
            </a:xfrm>
            <a:prstGeom prst="rect">
              <a:avLst/>
            </a:prstGeom>
            <a:noFill/>
            <a:ln w="76200">
              <a:solidFill>
                <a:srgbClr val="FA643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1780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F373-B242-0D3C-E54D-F9461CFA655D}"/>
              </a:ext>
            </a:extLst>
          </p:cNvPr>
          <p:cNvSpPr>
            <a:spLocks noGrp="1"/>
          </p:cNvSpPr>
          <p:nvPr>
            <p:ph type="title"/>
          </p:nvPr>
        </p:nvSpPr>
        <p:spPr/>
        <p:txBody>
          <a:bodyPr/>
          <a:lstStyle/>
          <a:p>
            <a:r>
              <a:rPr lang="en-US" dirty="0"/>
              <a:t>Tokenization </a:t>
            </a:r>
            <a:r>
              <a:rPr lang="en-US" sz="2400" dirty="0"/>
              <a:t> </a:t>
            </a:r>
            <a:r>
              <a:rPr lang="en-US" sz="2400" dirty="0">
                <a:hlinkClick r:id="rId2"/>
              </a:rPr>
              <a:t>https://tiktokenizer.vercel.app/</a:t>
            </a:r>
            <a:r>
              <a:rPr lang="en-US" sz="2400" dirty="0"/>
              <a:t> </a:t>
            </a:r>
            <a:endParaRPr lang="en-US" dirty="0"/>
          </a:p>
        </p:txBody>
      </p:sp>
      <p:sp>
        <p:nvSpPr>
          <p:cNvPr id="3" name="Slide Number Placeholder 2">
            <a:extLst>
              <a:ext uri="{FF2B5EF4-FFF2-40B4-BE49-F238E27FC236}">
                <a16:creationId xmlns:a16="http://schemas.microsoft.com/office/drawing/2014/main" id="{632E60A8-1BF8-EFEE-7FBE-C83230DEDD73}"/>
              </a:ext>
            </a:extLst>
          </p:cNvPr>
          <p:cNvSpPr>
            <a:spLocks noGrp="1"/>
          </p:cNvSpPr>
          <p:nvPr>
            <p:ph type="sldNum" sz="quarter" idx="25"/>
          </p:nvPr>
        </p:nvSpPr>
        <p:spPr/>
        <p:txBody>
          <a:bodyPr/>
          <a:lstStyle/>
          <a:p>
            <a:fld id="{8B70248A-FD0F-534C-919E-E8EB9B0FC062}" type="slidenum">
              <a:rPr lang="en-BE" smtClean="0"/>
              <a:pPr/>
              <a:t>13</a:t>
            </a:fld>
            <a:endParaRPr lang="en-BE"/>
          </a:p>
        </p:txBody>
      </p:sp>
      <p:sp>
        <p:nvSpPr>
          <p:cNvPr id="4" name="Text Placeholder 3">
            <a:extLst>
              <a:ext uri="{FF2B5EF4-FFF2-40B4-BE49-F238E27FC236}">
                <a16:creationId xmlns:a16="http://schemas.microsoft.com/office/drawing/2014/main" id="{B74EEEDE-B3F9-051A-D0DC-8DCFF0B7BCCC}"/>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7C2022F3-9F2B-E1AD-D143-46E1B1FB4B86}"/>
              </a:ext>
            </a:extLst>
          </p:cNvPr>
          <p:cNvPicPr>
            <a:picLocks noChangeAspect="1"/>
          </p:cNvPicPr>
          <p:nvPr/>
        </p:nvPicPr>
        <p:blipFill>
          <a:blip r:embed="rId3"/>
          <a:stretch>
            <a:fillRect/>
          </a:stretch>
        </p:blipFill>
        <p:spPr>
          <a:xfrm>
            <a:off x="76537" y="1420431"/>
            <a:ext cx="8090380" cy="5437569"/>
          </a:xfrm>
          <a:prstGeom prst="rect">
            <a:avLst/>
          </a:prstGeom>
        </p:spPr>
      </p:pic>
      <p:pic>
        <p:nvPicPr>
          <p:cNvPr id="8" name="Picture 7">
            <a:extLst>
              <a:ext uri="{FF2B5EF4-FFF2-40B4-BE49-F238E27FC236}">
                <a16:creationId xmlns:a16="http://schemas.microsoft.com/office/drawing/2014/main" id="{13CCF951-AC9B-807E-5155-A61D2E246F57}"/>
              </a:ext>
            </a:extLst>
          </p:cNvPr>
          <p:cNvPicPr>
            <a:picLocks noChangeAspect="1"/>
          </p:cNvPicPr>
          <p:nvPr/>
        </p:nvPicPr>
        <p:blipFill>
          <a:blip r:embed="rId4"/>
          <a:stretch>
            <a:fillRect/>
          </a:stretch>
        </p:blipFill>
        <p:spPr>
          <a:xfrm>
            <a:off x="9676308" y="304419"/>
            <a:ext cx="2439154" cy="4098670"/>
          </a:xfrm>
          <a:prstGeom prst="rect">
            <a:avLst/>
          </a:prstGeom>
        </p:spPr>
      </p:pic>
      <p:sp>
        <p:nvSpPr>
          <p:cNvPr id="9" name="Arrow: Right 8">
            <a:extLst>
              <a:ext uri="{FF2B5EF4-FFF2-40B4-BE49-F238E27FC236}">
                <a16:creationId xmlns:a16="http://schemas.microsoft.com/office/drawing/2014/main" id="{7629DB08-5E84-7E9D-3F41-41772BB43AFF}"/>
              </a:ext>
            </a:extLst>
          </p:cNvPr>
          <p:cNvSpPr/>
          <p:nvPr/>
        </p:nvSpPr>
        <p:spPr>
          <a:xfrm rot="21166098">
            <a:off x="7923739" y="1476375"/>
            <a:ext cx="2524275" cy="30480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96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998B27-A65E-5E89-237B-E02C81B8FBEF}"/>
              </a:ext>
            </a:extLst>
          </p:cNvPr>
          <p:cNvSpPr>
            <a:spLocks noGrp="1"/>
          </p:cNvSpPr>
          <p:nvPr>
            <p:ph type="sldNum" sz="quarter" idx="25"/>
          </p:nvPr>
        </p:nvSpPr>
        <p:spPr/>
        <p:txBody>
          <a:bodyPr/>
          <a:lstStyle/>
          <a:p>
            <a:fld id="{8B70248A-FD0F-534C-919E-E8EB9B0FC062}" type="slidenum">
              <a:rPr lang="en-BE" smtClean="0"/>
              <a:pPr/>
              <a:t>14</a:t>
            </a:fld>
            <a:endParaRPr lang="en-BE"/>
          </a:p>
        </p:txBody>
      </p:sp>
      <p:pic>
        <p:nvPicPr>
          <p:cNvPr id="5" name="Picture 2">
            <a:extLst>
              <a:ext uri="{FF2B5EF4-FFF2-40B4-BE49-F238E27FC236}">
                <a16:creationId xmlns:a16="http://schemas.microsoft.com/office/drawing/2014/main" id="{FF17F222-4C6C-E233-6E0F-8175472AD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57442"/>
            <a:ext cx="7691762" cy="44275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ord Embeddings">
            <a:extLst>
              <a:ext uri="{FF2B5EF4-FFF2-40B4-BE49-F238E27FC236}">
                <a16:creationId xmlns:a16="http://schemas.microsoft.com/office/drawing/2014/main" id="{4313C4EB-38AF-F335-7094-C25CE0162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0553" y="3217896"/>
            <a:ext cx="4770103" cy="171316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D1AA417-484E-7837-DE1F-2413EBBCB381}"/>
              </a:ext>
            </a:extLst>
          </p:cNvPr>
          <p:cNvSpPr>
            <a:spLocks noGrp="1"/>
          </p:cNvSpPr>
          <p:nvPr>
            <p:ph type="title"/>
          </p:nvPr>
        </p:nvSpPr>
        <p:spPr>
          <a:xfrm>
            <a:off x="515937" y="78106"/>
            <a:ext cx="11160125" cy="1116012"/>
          </a:xfrm>
        </p:spPr>
        <p:txBody>
          <a:bodyPr/>
          <a:lstStyle/>
          <a:p>
            <a:r>
              <a:rPr lang="en-US" dirty="0"/>
              <a:t>Tokenization and Vectorization</a:t>
            </a:r>
          </a:p>
        </p:txBody>
      </p:sp>
    </p:spTree>
    <p:extLst>
      <p:ext uri="{BB962C8B-B14F-4D97-AF65-F5344CB8AC3E}">
        <p14:creationId xmlns:p14="http://schemas.microsoft.com/office/powerpoint/2010/main" val="2039178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75544-CF2B-F117-8E57-08F198B73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9CB5C-E60E-2CF8-B4C1-BF8AA00B0C23}"/>
              </a:ext>
            </a:extLst>
          </p:cNvPr>
          <p:cNvSpPr>
            <a:spLocks noGrp="1"/>
          </p:cNvSpPr>
          <p:nvPr>
            <p:ph type="title"/>
          </p:nvPr>
        </p:nvSpPr>
        <p:spPr>
          <a:xfrm>
            <a:off x="515937" y="78106"/>
            <a:ext cx="11160125" cy="1116012"/>
          </a:xfrm>
        </p:spPr>
        <p:txBody>
          <a:bodyPr/>
          <a:lstStyle/>
          <a:p>
            <a:r>
              <a:rPr lang="en-US" dirty="0"/>
              <a:t>Tokenization and Vectorization</a:t>
            </a:r>
          </a:p>
        </p:txBody>
      </p:sp>
      <p:sp>
        <p:nvSpPr>
          <p:cNvPr id="3" name="Slide Number Placeholder 2">
            <a:extLst>
              <a:ext uri="{FF2B5EF4-FFF2-40B4-BE49-F238E27FC236}">
                <a16:creationId xmlns:a16="http://schemas.microsoft.com/office/drawing/2014/main" id="{C46E8FF2-FEAA-064B-3BAD-89CAAF176F37}"/>
              </a:ext>
            </a:extLst>
          </p:cNvPr>
          <p:cNvSpPr>
            <a:spLocks noGrp="1"/>
          </p:cNvSpPr>
          <p:nvPr>
            <p:ph type="sldNum" sz="quarter" idx="25"/>
          </p:nvPr>
        </p:nvSpPr>
        <p:spPr/>
        <p:txBody>
          <a:bodyPr/>
          <a:lstStyle/>
          <a:p>
            <a:fld id="{8B70248A-FD0F-534C-919E-E8EB9B0FC062}" type="slidenum">
              <a:rPr lang="en-BE" smtClean="0"/>
              <a:pPr/>
              <a:t>15</a:t>
            </a:fld>
            <a:endParaRPr lang="en-BE"/>
          </a:p>
        </p:txBody>
      </p:sp>
      <p:sp>
        <p:nvSpPr>
          <p:cNvPr id="4" name="Text Placeholder 3">
            <a:extLst>
              <a:ext uri="{FF2B5EF4-FFF2-40B4-BE49-F238E27FC236}">
                <a16:creationId xmlns:a16="http://schemas.microsoft.com/office/drawing/2014/main" id="{DB29F95C-2E01-E957-3F06-D2EB03EEE74B}"/>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dirty="0">
                <a:latin typeface="+mj-lt"/>
              </a:rPr>
              <a:t>The LLM starts with a </a:t>
            </a:r>
            <a:r>
              <a:rPr lang="en-US" sz="2200" b="1" dirty="0">
                <a:latin typeface="+mj-lt"/>
              </a:rPr>
              <a:t>token embedding layer</a:t>
            </a:r>
            <a:r>
              <a:rPr lang="en-US" sz="2200" dirty="0">
                <a:latin typeface="+mj-lt"/>
              </a:rPr>
              <a:t>, which maps discrete tokens (via one-hot encoding) to continuous embedding vectors</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br>
              <a:rPr lang="en-US" sz="2200" dirty="0">
                <a:latin typeface="+mj-lt"/>
              </a:rPr>
            </a:br>
            <a:br>
              <a:rPr lang="en-US" sz="2200" dirty="0">
                <a:latin typeface="+mj-lt"/>
              </a:rPr>
            </a:b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In each </a:t>
            </a:r>
            <a:r>
              <a:rPr lang="en-US" sz="2200" b="1" dirty="0">
                <a:latin typeface="+mj-lt"/>
              </a:rPr>
              <a:t>transformer block</a:t>
            </a:r>
            <a:r>
              <a:rPr lang="en-US" sz="2200" dirty="0">
                <a:latin typeface="+mj-lt"/>
              </a:rPr>
              <a:t> these embeddings are </a:t>
            </a:r>
            <a:r>
              <a:rPr lang="en-US" sz="2200" b="1" dirty="0">
                <a:latin typeface="+mj-lt"/>
              </a:rPr>
              <a:t>refined and contextualized</a:t>
            </a:r>
            <a:r>
              <a:rPr lang="en-US" sz="2200" dirty="0">
                <a:latin typeface="+mj-lt"/>
              </a:rPr>
              <a:t> so that they capture patterns useful for prediction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b="1" dirty="0"/>
          </a:p>
        </p:txBody>
      </p:sp>
      <p:pic>
        <p:nvPicPr>
          <p:cNvPr id="10246" name="Picture 6" descr="Stronger, Faster, and Cheaper Log Parsing with LLMs">
            <a:extLst>
              <a:ext uri="{FF2B5EF4-FFF2-40B4-BE49-F238E27FC236}">
                <a16:creationId xmlns:a16="http://schemas.microsoft.com/office/drawing/2014/main" id="{E99DDE64-7353-B0B8-0028-4261E1C03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8" t="9939" r="34371" b="10865"/>
          <a:stretch/>
        </p:blipFill>
        <p:spPr bwMode="auto">
          <a:xfrm>
            <a:off x="3478817" y="2410363"/>
            <a:ext cx="4364181" cy="244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55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42CA14-C7AB-4BEE-C17B-5B744ECB0950}"/>
              </a:ext>
            </a:extLst>
          </p:cNvPr>
          <p:cNvSpPr>
            <a:spLocks noGrp="1"/>
          </p:cNvSpPr>
          <p:nvPr>
            <p:ph type="body" sz="quarter" idx="31"/>
          </p:nvPr>
        </p:nvSpPr>
        <p:spPr/>
        <p:txBody>
          <a:bodyPr>
            <a:normAutofit lnSpcReduction="10000"/>
          </a:bodyPr>
          <a:lstStyle/>
          <a:p>
            <a:pPr marL="342900" indent="-342900">
              <a:buFont typeface="Arial" panose="020B0604020202020204" pitchFamily="34" charset="0"/>
              <a:buChar char="•"/>
            </a:pPr>
            <a:r>
              <a:rPr lang="nl-BE" sz="2200" dirty="0" err="1">
                <a:latin typeface="+mj-lt"/>
              </a:rPr>
              <a:t>Embeddings</a:t>
            </a:r>
            <a:r>
              <a:rPr lang="nl-BE" sz="2200" dirty="0">
                <a:latin typeface="+mj-lt"/>
              </a:rPr>
              <a:t> </a:t>
            </a:r>
            <a:r>
              <a:rPr lang="en-US" sz="2200" dirty="0">
                <a:latin typeface="+mj-lt"/>
              </a:rPr>
              <a:t>are</a:t>
            </a:r>
            <a:r>
              <a:rPr lang="en-US" sz="2200" b="1" dirty="0">
                <a:latin typeface="+mj-lt"/>
              </a:rPr>
              <a:t> numerical representations of meaning</a:t>
            </a:r>
            <a:r>
              <a:rPr lang="en-US" sz="2200" dirty="0">
                <a:latin typeface="+mj-lt"/>
              </a:rPr>
              <a:t> learned automatically by the model during training</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Embeddings </a:t>
            </a:r>
            <a:r>
              <a:rPr lang="en-US" sz="2200" b="1" dirty="0">
                <a:latin typeface="+mj-lt"/>
              </a:rPr>
              <a:t>emerge naturally </a:t>
            </a:r>
            <a:r>
              <a:rPr lang="en-US" sz="2200" dirty="0">
                <a:latin typeface="+mj-lt"/>
              </a:rPr>
              <a:t>during training</a:t>
            </a: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Embeddings form the foundation of everything an LLM does, that is, understanding, reasoning, retrieving, generating, and comparing text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nl-BE" dirty="0"/>
          </a:p>
        </p:txBody>
      </p:sp>
      <p:sp>
        <p:nvSpPr>
          <p:cNvPr id="2" name="Title 1">
            <a:extLst>
              <a:ext uri="{FF2B5EF4-FFF2-40B4-BE49-F238E27FC236}">
                <a16:creationId xmlns:a16="http://schemas.microsoft.com/office/drawing/2014/main" id="{DA535033-F783-C896-8F74-0B42F59BEC4A}"/>
              </a:ext>
            </a:extLst>
          </p:cNvPr>
          <p:cNvSpPr>
            <a:spLocks noGrp="1"/>
          </p:cNvSpPr>
          <p:nvPr>
            <p:ph type="title"/>
          </p:nvPr>
        </p:nvSpPr>
        <p:spPr/>
        <p:txBody>
          <a:bodyPr/>
          <a:lstStyle/>
          <a:p>
            <a:r>
              <a:rPr lang="nl-BE" dirty="0"/>
              <a:t>Word </a:t>
            </a:r>
            <a:r>
              <a:rPr lang="nl-BE" dirty="0" err="1"/>
              <a:t>Embeddings</a:t>
            </a:r>
            <a:endParaRPr lang="nl-BE" dirty="0"/>
          </a:p>
        </p:txBody>
      </p:sp>
      <p:sp>
        <p:nvSpPr>
          <p:cNvPr id="3" name="Slide Number Placeholder 2">
            <a:extLst>
              <a:ext uri="{FF2B5EF4-FFF2-40B4-BE49-F238E27FC236}">
                <a16:creationId xmlns:a16="http://schemas.microsoft.com/office/drawing/2014/main" id="{8FA3817A-7D22-2165-FA8C-114B941DE671}"/>
              </a:ext>
            </a:extLst>
          </p:cNvPr>
          <p:cNvSpPr>
            <a:spLocks noGrp="1"/>
          </p:cNvSpPr>
          <p:nvPr>
            <p:ph type="sldNum" sz="quarter" idx="25"/>
          </p:nvPr>
        </p:nvSpPr>
        <p:spPr/>
        <p:txBody>
          <a:bodyPr/>
          <a:lstStyle/>
          <a:p>
            <a:fld id="{8B70248A-FD0F-534C-919E-E8EB9B0FC062}" type="slidenum">
              <a:rPr lang="en-BE" smtClean="0"/>
              <a:pPr/>
              <a:t>16</a:t>
            </a:fld>
            <a:endParaRPr lang="en-BE"/>
          </a:p>
        </p:txBody>
      </p:sp>
      <p:sp>
        <p:nvSpPr>
          <p:cNvPr id="7" name="TextBox 6">
            <a:extLst>
              <a:ext uri="{FF2B5EF4-FFF2-40B4-BE49-F238E27FC236}">
                <a16:creationId xmlns:a16="http://schemas.microsoft.com/office/drawing/2014/main" id="{9810BE9E-3F5A-5EAD-85E4-D867F8780653}"/>
              </a:ext>
            </a:extLst>
          </p:cNvPr>
          <p:cNvSpPr txBox="1"/>
          <p:nvPr/>
        </p:nvSpPr>
        <p:spPr>
          <a:xfrm>
            <a:off x="2175752" y="3039894"/>
            <a:ext cx="7840493" cy="2585323"/>
          </a:xfrm>
          <a:prstGeom prst="rect">
            <a:avLst/>
          </a:prstGeom>
          <a:noFill/>
        </p:spPr>
        <p:txBody>
          <a:bodyPr wrap="square" rtlCol="0">
            <a:spAutoFit/>
          </a:bodyPr>
          <a:lstStyle/>
          <a:p>
            <a:pPr algn="ctr"/>
            <a:r>
              <a:rPr lang="en-US" dirty="0">
                <a:latin typeface="+mj-lt"/>
              </a:rPr>
              <a:t>The model learns to predict the next word</a:t>
            </a:r>
            <a:br>
              <a:rPr lang="en-US" dirty="0">
                <a:latin typeface="+mj-lt"/>
              </a:rPr>
            </a:br>
            <a:br>
              <a:rPr lang="en-US" dirty="0">
                <a:latin typeface="+mj-lt"/>
              </a:rPr>
            </a:br>
            <a:br>
              <a:rPr lang="en-US" dirty="0">
                <a:latin typeface="+mj-lt"/>
              </a:rPr>
            </a:br>
            <a:r>
              <a:rPr lang="en-US" dirty="0">
                <a:latin typeface="+mj-lt"/>
              </a:rPr>
              <a:t>To do that well, it must understand how words relate to context</a:t>
            </a:r>
            <a:br>
              <a:rPr lang="en-US" dirty="0">
                <a:latin typeface="+mj-lt"/>
              </a:rPr>
            </a:br>
            <a:br>
              <a:rPr lang="en-US" dirty="0">
                <a:latin typeface="+mj-lt"/>
              </a:rPr>
            </a:br>
            <a:br>
              <a:rPr lang="en-US" dirty="0">
                <a:latin typeface="+mj-lt"/>
              </a:rPr>
            </a:br>
            <a:r>
              <a:rPr lang="en-US" dirty="0">
                <a:latin typeface="+mj-lt"/>
              </a:rPr>
              <a:t>That understanding becomes encoded as vectors in the model’s internal layers</a:t>
            </a:r>
          </a:p>
          <a:p>
            <a:endParaRPr lang="nl-BE" dirty="0"/>
          </a:p>
        </p:txBody>
      </p:sp>
      <p:sp>
        <p:nvSpPr>
          <p:cNvPr id="9" name="Arrow: Down 8">
            <a:extLst>
              <a:ext uri="{FF2B5EF4-FFF2-40B4-BE49-F238E27FC236}">
                <a16:creationId xmlns:a16="http://schemas.microsoft.com/office/drawing/2014/main" id="{40F610DE-864E-D68C-8053-4242FFD75EA4}"/>
              </a:ext>
            </a:extLst>
          </p:cNvPr>
          <p:cNvSpPr/>
          <p:nvPr/>
        </p:nvSpPr>
        <p:spPr>
          <a:xfrm>
            <a:off x="5953325" y="3428999"/>
            <a:ext cx="285346" cy="491247"/>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rrow: Down 9">
            <a:extLst>
              <a:ext uri="{FF2B5EF4-FFF2-40B4-BE49-F238E27FC236}">
                <a16:creationId xmlns:a16="http://schemas.microsoft.com/office/drawing/2014/main" id="{BB51B5A7-8C6B-D0B4-956F-1D0A3E119A6D}"/>
              </a:ext>
            </a:extLst>
          </p:cNvPr>
          <p:cNvSpPr/>
          <p:nvPr/>
        </p:nvSpPr>
        <p:spPr>
          <a:xfrm>
            <a:off x="5953325" y="4281484"/>
            <a:ext cx="285346" cy="491247"/>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38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73A5-2D46-D9A5-D3DC-0942408C7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F4B1B4-AD18-F473-8BA0-523D03DAF199}"/>
              </a:ext>
            </a:extLst>
          </p:cNvPr>
          <p:cNvSpPr>
            <a:spLocks noGrp="1"/>
          </p:cNvSpPr>
          <p:nvPr>
            <p:ph type="title"/>
          </p:nvPr>
        </p:nvSpPr>
        <p:spPr/>
        <p:txBody>
          <a:bodyPr/>
          <a:lstStyle/>
          <a:p>
            <a:r>
              <a:rPr lang="nl-BE" dirty="0"/>
              <a:t>Word </a:t>
            </a:r>
            <a:r>
              <a:rPr lang="nl-BE" dirty="0" err="1"/>
              <a:t>Embeddings</a:t>
            </a:r>
            <a:endParaRPr lang="nl-BE" dirty="0"/>
          </a:p>
        </p:txBody>
      </p:sp>
      <p:sp>
        <p:nvSpPr>
          <p:cNvPr id="3" name="Slide Number Placeholder 2">
            <a:extLst>
              <a:ext uri="{FF2B5EF4-FFF2-40B4-BE49-F238E27FC236}">
                <a16:creationId xmlns:a16="http://schemas.microsoft.com/office/drawing/2014/main" id="{90F84BCE-1ADC-9122-50FE-8FB09F90C936}"/>
              </a:ext>
            </a:extLst>
          </p:cNvPr>
          <p:cNvSpPr>
            <a:spLocks noGrp="1"/>
          </p:cNvSpPr>
          <p:nvPr>
            <p:ph type="sldNum" sz="quarter" idx="25"/>
          </p:nvPr>
        </p:nvSpPr>
        <p:spPr/>
        <p:txBody>
          <a:bodyPr/>
          <a:lstStyle/>
          <a:p>
            <a:fld id="{8B70248A-FD0F-534C-919E-E8EB9B0FC062}" type="slidenum">
              <a:rPr lang="en-BE" smtClean="0"/>
              <a:pPr/>
              <a:t>17</a:t>
            </a:fld>
            <a:endParaRPr lang="en-BE"/>
          </a:p>
        </p:txBody>
      </p:sp>
      <p:sp>
        <p:nvSpPr>
          <p:cNvPr id="4" name="Text Placeholder 3">
            <a:extLst>
              <a:ext uri="{FF2B5EF4-FFF2-40B4-BE49-F238E27FC236}">
                <a16:creationId xmlns:a16="http://schemas.microsoft.com/office/drawing/2014/main" id="{6D390E29-84DF-0412-F2D3-FA463F07634F}"/>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The goal of embeddings is </a:t>
            </a:r>
            <a:r>
              <a:rPr lang="en-US" sz="2200" b="1" dirty="0">
                <a:latin typeface="+mj-lt"/>
              </a:rPr>
              <a:t>representation learning</a:t>
            </a:r>
            <a:r>
              <a:rPr lang="en-US" sz="2200" dirty="0">
                <a:latin typeface="+mj-lt"/>
              </a:rPr>
              <a:t>, that is, finding a way to represent words in a continuous numerical space so that </a:t>
            </a:r>
            <a:r>
              <a:rPr lang="en-US" sz="2200" b="1" dirty="0">
                <a:latin typeface="+mj-lt"/>
              </a:rPr>
              <a:t>the geometry reflects meaning</a:t>
            </a:r>
          </a:p>
          <a:p>
            <a:pPr marL="342900" indent="-342900">
              <a:buFont typeface="Arial" panose="020B0604020202020204" pitchFamily="34" charset="0"/>
              <a:buChar char="•"/>
            </a:pPr>
            <a:endParaRPr lang="en-US" sz="2200" dirty="0">
              <a:latin typeface="+mj-lt"/>
            </a:endParaRPr>
          </a:p>
        </p:txBody>
      </p:sp>
      <p:pic>
        <p:nvPicPr>
          <p:cNvPr id="5" name="Picture 4">
            <a:extLst>
              <a:ext uri="{FF2B5EF4-FFF2-40B4-BE49-F238E27FC236}">
                <a16:creationId xmlns:a16="http://schemas.microsoft.com/office/drawing/2014/main" id="{72313F43-188F-5CEC-430F-DC4E64738585}"/>
              </a:ext>
            </a:extLst>
          </p:cNvPr>
          <p:cNvPicPr>
            <a:picLocks noChangeAspect="1"/>
          </p:cNvPicPr>
          <p:nvPr/>
        </p:nvPicPr>
        <p:blipFill>
          <a:blip r:embed="rId3"/>
          <a:stretch>
            <a:fillRect/>
          </a:stretch>
        </p:blipFill>
        <p:spPr>
          <a:xfrm>
            <a:off x="865909" y="2590991"/>
            <a:ext cx="4583173" cy="4059382"/>
          </a:xfrm>
          <a:prstGeom prst="rect">
            <a:avLst/>
          </a:prstGeom>
        </p:spPr>
      </p:pic>
      <p:pic>
        <p:nvPicPr>
          <p:cNvPr id="6" name="Picture 5">
            <a:extLst>
              <a:ext uri="{FF2B5EF4-FFF2-40B4-BE49-F238E27FC236}">
                <a16:creationId xmlns:a16="http://schemas.microsoft.com/office/drawing/2014/main" id="{1611757F-97C4-D57C-B2EF-C1A39638FF80}"/>
              </a:ext>
            </a:extLst>
          </p:cNvPr>
          <p:cNvPicPr>
            <a:picLocks noChangeAspect="1"/>
          </p:cNvPicPr>
          <p:nvPr/>
        </p:nvPicPr>
        <p:blipFill>
          <a:blip r:embed="rId4"/>
          <a:srcRect l="5537" t="30202" r="5732" b="4439"/>
          <a:stretch/>
        </p:blipFill>
        <p:spPr>
          <a:xfrm>
            <a:off x="5704221" y="3207328"/>
            <a:ext cx="5971841" cy="2826708"/>
          </a:xfrm>
          <a:prstGeom prst="rect">
            <a:avLst/>
          </a:prstGeom>
        </p:spPr>
      </p:pic>
    </p:spTree>
    <p:extLst>
      <p:ext uri="{BB962C8B-B14F-4D97-AF65-F5344CB8AC3E}">
        <p14:creationId xmlns:p14="http://schemas.microsoft.com/office/powerpoint/2010/main" val="3709592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2C2E8-8835-5E51-2CC6-7D230B597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2C462-5F5A-852E-6943-766C44113315}"/>
              </a:ext>
            </a:extLst>
          </p:cNvPr>
          <p:cNvSpPr>
            <a:spLocks noGrp="1"/>
          </p:cNvSpPr>
          <p:nvPr>
            <p:ph type="title"/>
          </p:nvPr>
        </p:nvSpPr>
        <p:spPr/>
        <p:txBody>
          <a:bodyPr/>
          <a:lstStyle/>
          <a:p>
            <a:r>
              <a:rPr lang="nl-BE" dirty="0"/>
              <a:t>Latent Space</a:t>
            </a:r>
          </a:p>
        </p:txBody>
      </p:sp>
      <p:sp>
        <p:nvSpPr>
          <p:cNvPr id="3" name="Slide Number Placeholder 2">
            <a:extLst>
              <a:ext uri="{FF2B5EF4-FFF2-40B4-BE49-F238E27FC236}">
                <a16:creationId xmlns:a16="http://schemas.microsoft.com/office/drawing/2014/main" id="{2729A5D5-68EA-483F-4352-8A8B082C8046}"/>
              </a:ext>
            </a:extLst>
          </p:cNvPr>
          <p:cNvSpPr>
            <a:spLocks noGrp="1"/>
          </p:cNvSpPr>
          <p:nvPr>
            <p:ph type="sldNum" sz="quarter" idx="25"/>
          </p:nvPr>
        </p:nvSpPr>
        <p:spPr/>
        <p:txBody>
          <a:bodyPr/>
          <a:lstStyle/>
          <a:p>
            <a:fld id="{8B70248A-FD0F-534C-919E-E8EB9B0FC062}" type="slidenum">
              <a:rPr lang="en-BE" smtClean="0"/>
              <a:pPr/>
              <a:t>18</a:t>
            </a:fld>
            <a:endParaRPr lang="en-BE"/>
          </a:p>
        </p:txBody>
      </p:sp>
      <p:sp>
        <p:nvSpPr>
          <p:cNvPr id="4" name="Text Placeholder 3">
            <a:extLst>
              <a:ext uri="{FF2B5EF4-FFF2-40B4-BE49-F238E27FC236}">
                <a16:creationId xmlns:a16="http://schemas.microsoft.com/office/drawing/2014/main" id="{E636D5DB-C43F-9766-605B-49647BA7A577}"/>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The continuous numerical space of embeddings is called the </a:t>
            </a:r>
            <a:r>
              <a:rPr lang="en-US" sz="2200" b="1" dirty="0">
                <a:latin typeface="+mj-lt"/>
              </a:rPr>
              <a:t>latent space</a:t>
            </a:r>
            <a:r>
              <a:rPr lang="en-US" sz="2200" dirty="0">
                <a:latin typeface="+mj-lt"/>
              </a:rPr>
              <a:t> because:</a:t>
            </a:r>
          </a:p>
          <a:p>
            <a:pPr marL="702900" lvl="1" indent="-342900"/>
            <a:r>
              <a:rPr lang="en-US" sz="2200" dirty="0">
                <a:latin typeface="+mj-lt"/>
              </a:rPr>
              <a:t>It represents the </a:t>
            </a:r>
            <a:r>
              <a:rPr lang="en-US" sz="2200" b="1" dirty="0">
                <a:latin typeface="+mj-lt"/>
              </a:rPr>
              <a:t>hidden, internal structure of language and meaning</a:t>
            </a:r>
            <a:r>
              <a:rPr lang="en-US" sz="2200" dirty="0">
                <a:latin typeface="+mj-lt"/>
              </a:rPr>
              <a:t> that the model discovers during training</a:t>
            </a:r>
          </a:p>
          <a:p>
            <a:pPr marL="702900" lvl="1" indent="-342900"/>
            <a:r>
              <a:rPr lang="en-US" sz="2200" dirty="0">
                <a:latin typeface="+mj-lt"/>
              </a:rPr>
              <a:t>Each dimension encodes certain linguistic or semantic features, but these features are </a:t>
            </a:r>
            <a:r>
              <a:rPr lang="en-US" sz="2200" b="1" dirty="0">
                <a:latin typeface="+mj-lt"/>
              </a:rPr>
              <a:t>not labeled or interpretable</a:t>
            </a:r>
            <a:r>
              <a:rPr lang="en-US" sz="2200" dirty="0">
                <a:latin typeface="+mj-lt"/>
              </a:rPr>
              <a:t> in a human-readable way</a:t>
            </a:r>
          </a:p>
          <a:p>
            <a:endParaRPr lang="en-US" sz="2200" dirty="0">
              <a:latin typeface="+mj-lt"/>
            </a:endParaRPr>
          </a:p>
          <a:p>
            <a:pPr marL="342900" indent="-342900">
              <a:buFont typeface="Arial" panose="020B0604020202020204" pitchFamily="34" charset="0"/>
              <a:buChar char="•"/>
            </a:pPr>
            <a:r>
              <a:rPr lang="en-US" sz="2200" dirty="0">
                <a:latin typeface="+mj-lt"/>
              </a:rPr>
              <a:t>Inside an LLM, embeddings exist at every layer</a:t>
            </a:r>
          </a:p>
          <a:p>
            <a:pPr marL="342900" indent="-342900">
              <a:buFont typeface="Arial" panose="020B0604020202020204" pitchFamily="34" charset="0"/>
              <a:buChar char="•"/>
            </a:pPr>
            <a:endParaRPr lang="en-US" sz="2200" b="1" dirty="0">
              <a:latin typeface="+mj-lt"/>
            </a:endParaRPr>
          </a:p>
          <a:p>
            <a:pPr marL="342900" indent="-342900">
              <a:buFont typeface="Arial" panose="020B0604020202020204" pitchFamily="34" charset="0"/>
              <a:buChar char="•"/>
            </a:pPr>
            <a:r>
              <a:rPr lang="en-US" sz="2200" dirty="0">
                <a:latin typeface="+mj-lt"/>
              </a:rPr>
              <a:t>Each layer produces its own latent space which is a unique internal representation of language at that stage of processing</a:t>
            </a:r>
          </a:p>
          <a:p>
            <a:pPr marL="342900" indent="-342900">
              <a:buFont typeface="Arial" panose="020B0604020202020204" pitchFamily="34" charset="0"/>
              <a:buChar char="•"/>
            </a:pPr>
            <a:endParaRPr lang="en-US" sz="2200" b="1" dirty="0">
              <a:latin typeface="+mj-lt"/>
            </a:endParaRPr>
          </a:p>
          <a:p>
            <a:pPr marL="342900" indent="-342900">
              <a:buFont typeface="Arial" panose="020B0604020202020204" pitchFamily="34" charset="0"/>
              <a:buChar char="•"/>
            </a:pPr>
            <a:r>
              <a:rPr lang="en-US" sz="2200" b="1" dirty="0">
                <a:latin typeface="+mj-lt"/>
              </a:rPr>
              <a:t>Feature extraction </a:t>
            </a:r>
            <a:r>
              <a:rPr lang="en-US" sz="2200" dirty="0">
                <a:latin typeface="+mj-lt"/>
              </a:rPr>
              <a:t>can be done </a:t>
            </a:r>
            <a:r>
              <a:rPr lang="en-US" sz="2200" b="1" dirty="0">
                <a:latin typeface="+mj-lt"/>
              </a:rPr>
              <a:t>at different layers</a:t>
            </a:r>
            <a:r>
              <a:rPr lang="en-US" sz="2200" dirty="0">
                <a:latin typeface="+mj-lt"/>
              </a:rPr>
              <a:t> depending on what kind of information you want</a:t>
            </a:r>
            <a:endParaRPr lang="nl-BE" sz="2200" dirty="0">
              <a:latin typeface="+mj-lt"/>
            </a:endParaRPr>
          </a:p>
          <a:p>
            <a:endParaRPr lang="en-US" sz="2000" dirty="0"/>
          </a:p>
          <a:p>
            <a:pPr marL="342900" indent="-342900">
              <a:buFont typeface="Arial" panose="020B0604020202020204" pitchFamily="34" charset="0"/>
              <a:buChar char="•"/>
            </a:pPr>
            <a:endParaRPr lang="en-US" sz="2200" dirty="0">
              <a:latin typeface="+mj-lt"/>
            </a:endParaRPr>
          </a:p>
        </p:txBody>
      </p:sp>
    </p:spTree>
    <p:extLst>
      <p:ext uri="{BB962C8B-B14F-4D97-AF65-F5344CB8AC3E}">
        <p14:creationId xmlns:p14="http://schemas.microsoft.com/office/powerpoint/2010/main" val="3352125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C8AAE-0485-9319-B26A-4AF0AEF29775}"/>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46F0B38-727A-A8D3-143F-B7387D9DB87B}"/>
              </a:ext>
            </a:extLst>
          </p:cNvPr>
          <p:cNvSpPr/>
          <p:nvPr/>
        </p:nvSpPr>
        <p:spPr>
          <a:xfrm>
            <a:off x="6104298" y="1689773"/>
            <a:ext cx="5413258" cy="4419187"/>
          </a:xfrm>
          <a:prstGeom prst="roundRect">
            <a:avLst/>
          </a:prstGeom>
          <a:solidFill>
            <a:srgbClr val="00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Rounded Corners 8">
            <a:extLst>
              <a:ext uri="{FF2B5EF4-FFF2-40B4-BE49-F238E27FC236}">
                <a16:creationId xmlns:a16="http://schemas.microsoft.com/office/drawing/2014/main" id="{156E50F0-5E72-311B-5315-A27AE2A6BDD1}"/>
              </a:ext>
            </a:extLst>
          </p:cNvPr>
          <p:cNvSpPr/>
          <p:nvPr/>
        </p:nvSpPr>
        <p:spPr>
          <a:xfrm>
            <a:off x="486752" y="1689774"/>
            <a:ext cx="5413258" cy="4419188"/>
          </a:xfrm>
          <a:prstGeom prst="roundRect">
            <a:avLst/>
          </a:prstGeom>
          <a:solidFill>
            <a:srgbClr val="00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a:extLst>
              <a:ext uri="{FF2B5EF4-FFF2-40B4-BE49-F238E27FC236}">
                <a16:creationId xmlns:a16="http://schemas.microsoft.com/office/drawing/2014/main" id="{F1AD9486-69FE-5BF1-85D3-306B8C851DA2}"/>
              </a:ext>
            </a:extLst>
          </p:cNvPr>
          <p:cNvSpPr>
            <a:spLocks noGrp="1"/>
          </p:cNvSpPr>
          <p:nvPr>
            <p:ph type="title"/>
          </p:nvPr>
        </p:nvSpPr>
        <p:spPr/>
        <p:txBody>
          <a:bodyPr/>
          <a:lstStyle/>
          <a:p>
            <a:r>
              <a:rPr lang="nl-BE" dirty="0"/>
              <a:t>Word </a:t>
            </a:r>
            <a:r>
              <a:rPr lang="nl-BE" dirty="0" err="1"/>
              <a:t>Embeddings</a:t>
            </a:r>
            <a:r>
              <a:rPr lang="nl-BE" dirty="0"/>
              <a:t>: </a:t>
            </a:r>
            <a:r>
              <a:rPr lang="nl-BE" dirty="0" err="1"/>
              <a:t>Static</a:t>
            </a:r>
            <a:r>
              <a:rPr lang="nl-BE" dirty="0"/>
              <a:t> or </a:t>
            </a:r>
            <a:r>
              <a:rPr lang="nl-BE" dirty="0" err="1"/>
              <a:t>Dynamic</a:t>
            </a:r>
            <a:endParaRPr lang="nl-BE" dirty="0"/>
          </a:p>
        </p:txBody>
      </p:sp>
      <p:sp>
        <p:nvSpPr>
          <p:cNvPr id="3" name="Slide Number Placeholder 2">
            <a:extLst>
              <a:ext uri="{FF2B5EF4-FFF2-40B4-BE49-F238E27FC236}">
                <a16:creationId xmlns:a16="http://schemas.microsoft.com/office/drawing/2014/main" id="{24B49C8C-EF5A-FB02-1FF8-9AD0D752B255}"/>
              </a:ext>
            </a:extLst>
          </p:cNvPr>
          <p:cNvSpPr>
            <a:spLocks noGrp="1"/>
          </p:cNvSpPr>
          <p:nvPr>
            <p:ph type="sldNum" sz="quarter" idx="25"/>
          </p:nvPr>
        </p:nvSpPr>
        <p:spPr/>
        <p:txBody>
          <a:bodyPr/>
          <a:lstStyle/>
          <a:p>
            <a:fld id="{8B70248A-FD0F-534C-919E-E8EB9B0FC062}" type="slidenum">
              <a:rPr lang="en-BE" smtClean="0"/>
              <a:pPr/>
              <a:t>19</a:t>
            </a:fld>
            <a:endParaRPr lang="en-BE"/>
          </a:p>
        </p:txBody>
      </p:sp>
      <p:sp>
        <p:nvSpPr>
          <p:cNvPr id="4" name="Text Placeholder 3">
            <a:extLst>
              <a:ext uri="{FF2B5EF4-FFF2-40B4-BE49-F238E27FC236}">
                <a16:creationId xmlns:a16="http://schemas.microsoft.com/office/drawing/2014/main" id="{6DF73245-A18B-1749-061F-5CDA068CDC1E}"/>
              </a:ext>
            </a:extLst>
          </p:cNvPr>
          <p:cNvSpPr>
            <a:spLocks noGrp="1"/>
          </p:cNvSpPr>
          <p:nvPr>
            <p:ph type="body" sz="quarter" idx="31"/>
          </p:nvPr>
        </p:nvSpPr>
        <p:spPr>
          <a:xfrm>
            <a:off x="515936" y="1774680"/>
            <a:ext cx="5301203" cy="4716463"/>
          </a:xfrm>
        </p:spPr>
        <p:txBody>
          <a:bodyPr>
            <a:normAutofit/>
          </a:bodyPr>
          <a:lstStyle/>
          <a:p>
            <a:pPr algn="ctr"/>
            <a:r>
              <a:rPr lang="en-US" b="1" dirty="0">
                <a:solidFill>
                  <a:srgbClr val="FA6432"/>
                </a:solidFill>
                <a:latin typeface="+mj-lt"/>
              </a:rPr>
              <a:t>Context-independent </a:t>
            </a:r>
          </a:p>
          <a:p>
            <a:pPr algn="ctr"/>
            <a:r>
              <a:rPr lang="en-US" sz="1800" dirty="0">
                <a:solidFill>
                  <a:srgbClr val="F2F5F8"/>
                </a:solidFill>
                <a:latin typeface="+mj-lt"/>
              </a:rPr>
              <a:t>(e.g., Word2Vec, </a:t>
            </a:r>
            <a:r>
              <a:rPr lang="en-US" sz="1800" dirty="0" err="1">
                <a:solidFill>
                  <a:srgbClr val="F2F5F8"/>
                </a:solidFill>
                <a:latin typeface="+mj-lt"/>
              </a:rPr>
              <a:t>GloVe</a:t>
            </a:r>
            <a:r>
              <a:rPr lang="en-US" sz="1800" dirty="0">
                <a:solidFill>
                  <a:srgbClr val="F2F5F8"/>
                </a:solidFill>
                <a:latin typeface="+mj-lt"/>
              </a:rPr>
              <a:t>)</a:t>
            </a:r>
          </a:p>
          <a:p>
            <a:endParaRPr lang="en-US" dirty="0">
              <a:solidFill>
                <a:srgbClr val="F2F5F8"/>
              </a:solidFill>
              <a:latin typeface="+mj-lt"/>
            </a:endParaRPr>
          </a:p>
          <a:p>
            <a:pPr marL="342900" indent="-342900">
              <a:buFont typeface="Arial" panose="020B0604020202020204" pitchFamily="34" charset="0"/>
              <a:buChar char="•"/>
            </a:pPr>
            <a:r>
              <a:rPr lang="en-US" sz="2200" i="1" dirty="0">
                <a:solidFill>
                  <a:srgbClr val="F2F5F8"/>
                </a:solidFill>
                <a:latin typeface="+mj-lt"/>
              </a:rPr>
              <a:t>One embedding </a:t>
            </a:r>
            <a:r>
              <a:rPr lang="en-US" sz="2200" dirty="0">
                <a:solidFill>
                  <a:srgbClr val="F2F5F8"/>
                </a:solidFill>
                <a:latin typeface="+mj-lt"/>
              </a:rPr>
              <a:t>per word, regardless of how it is used</a:t>
            </a:r>
            <a:br>
              <a:rPr lang="en-US" sz="2200" dirty="0">
                <a:solidFill>
                  <a:srgbClr val="F2F5F8"/>
                </a:solidFill>
                <a:latin typeface="+mj-lt"/>
              </a:rPr>
            </a:br>
            <a:endParaRPr lang="en-US" sz="2200" dirty="0">
              <a:solidFill>
                <a:srgbClr val="F2F5F8"/>
              </a:solidFill>
              <a:latin typeface="+mj-lt"/>
            </a:endParaRPr>
          </a:p>
          <a:p>
            <a:pPr marL="342900" indent="-342900">
              <a:buFont typeface="Arial" panose="020B0604020202020204" pitchFamily="34" charset="0"/>
              <a:buChar char="•"/>
            </a:pPr>
            <a:r>
              <a:rPr lang="en-US" sz="2200" dirty="0">
                <a:solidFill>
                  <a:srgbClr val="F2F5F8"/>
                </a:solidFill>
                <a:latin typeface="+mj-lt"/>
              </a:rPr>
              <a:t>Precomputed and fixed/</a:t>
            </a:r>
            <a:r>
              <a:rPr lang="en-US" sz="2200" dirty="0">
                <a:solidFill>
                  <a:srgbClr val="FA6432"/>
                </a:solidFill>
                <a:latin typeface="+mj-lt"/>
              </a:rPr>
              <a:t>static</a:t>
            </a:r>
            <a:br>
              <a:rPr lang="en-US" sz="2200" dirty="0">
                <a:solidFill>
                  <a:srgbClr val="F2F5F8"/>
                </a:solidFill>
                <a:latin typeface="+mj-lt"/>
              </a:rPr>
            </a:br>
            <a:br>
              <a:rPr lang="en-US" sz="2200" dirty="0">
                <a:solidFill>
                  <a:srgbClr val="F2F5F8"/>
                </a:solidFill>
                <a:latin typeface="+mj-lt"/>
              </a:rPr>
            </a:br>
            <a:endParaRPr lang="en-US" sz="2200" dirty="0">
              <a:solidFill>
                <a:srgbClr val="F2F5F8"/>
              </a:solidFill>
              <a:latin typeface="+mj-lt"/>
            </a:endParaRPr>
          </a:p>
          <a:p>
            <a:pPr marL="342900" indent="-342900">
              <a:buFont typeface="Arial" panose="020B0604020202020204" pitchFamily="34" charset="0"/>
              <a:buChar char="•"/>
            </a:pPr>
            <a:r>
              <a:rPr lang="en-US" sz="2200" dirty="0">
                <a:solidFill>
                  <a:srgbClr val="F2F5F8"/>
                </a:solidFill>
                <a:latin typeface="+mj-lt"/>
              </a:rPr>
              <a:t>E.g., the word </a:t>
            </a:r>
            <a:r>
              <a:rPr lang="en-US" sz="2200" i="1" dirty="0">
                <a:solidFill>
                  <a:srgbClr val="F2F5F8"/>
                </a:solidFill>
                <a:latin typeface="+mj-lt"/>
              </a:rPr>
              <a:t>‘bank’ </a:t>
            </a:r>
            <a:r>
              <a:rPr lang="en-US" sz="2200" dirty="0">
                <a:solidFill>
                  <a:srgbClr val="F2F5F8"/>
                </a:solidFill>
                <a:latin typeface="+mj-lt"/>
              </a:rPr>
              <a:t>has the same vector in </a:t>
            </a:r>
            <a:r>
              <a:rPr lang="en-US" sz="2200" i="1" dirty="0">
                <a:solidFill>
                  <a:srgbClr val="F2F5F8"/>
                </a:solidFill>
                <a:latin typeface="+mj-lt"/>
              </a:rPr>
              <a:t>‘river bank’ </a:t>
            </a:r>
            <a:r>
              <a:rPr lang="en-US" sz="2200" dirty="0">
                <a:solidFill>
                  <a:srgbClr val="F2F5F8"/>
                </a:solidFill>
                <a:latin typeface="+mj-lt"/>
              </a:rPr>
              <a:t>and </a:t>
            </a:r>
            <a:r>
              <a:rPr lang="en-US" sz="2200" i="1" dirty="0">
                <a:solidFill>
                  <a:srgbClr val="F2F5F8"/>
                </a:solidFill>
                <a:latin typeface="+mj-lt"/>
              </a:rPr>
              <a:t>‘bank account’ </a:t>
            </a:r>
            <a:r>
              <a:rPr lang="en-US" sz="2200" dirty="0">
                <a:solidFill>
                  <a:srgbClr val="F2F5F8"/>
                </a:solidFill>
                <a:latin typeface="+mj-lt"/>
              </a:rPr>
              <a:t>even though the meanings differ</a:t>
            </a:r>
          </a:p>
        </p:txBody>
      </p:sp>
      <p:sp>
        <p:nvSpPr>
          <p:cNvPr id="5" name="Text Placeholder 3">
            <a:extLst>
              <a:ext uri="{FF2B5EF4-FFF2-40B4-BE49-F238E27FC236}">
                <a16:creationId xmlns:a16="http://schemas.microsoft.com/office/drawing/2014/main" id="{56506249-787E-1F3C-728C-C7DC7C27FB38}"/>
              </a:ext>
            </a:extLst>
          </p:cNvPr>
          <p:cNvSpPr txBox="1">
            <a:spLocks/>
          </p:cNvSpPr>
          <p:nvPr/>
        </p:nvSpPr>
        <p:spPr>
          <a:xfrm>
            <a:off x="6196519" y="1774680"/>
            <a:ext cx="5301203" cy="4716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algn="ctr"/>
            <a:r>
              <a:rPr lang="en-US" b="1" dirty="0">
                <a:solidFill>
                  <a:srgbClr val="FA6432"/>
                </a:solidFill>
                <a:latin typeface="+mj-lt"/>
              </a:rPr>
              <a:t>Context-dependent </a:t>
            </a:r>
            <a:br>
              <a:rPr lang="en-US" b="1" dirty="0">
                <a:solidFill>
                  <a:srgbClr val="F2F5F8"/>
                </a:solidFill>
                <a:latin typeface="+mj-lt"/>
              </a:rPr>
            </a:br>
            <a:r>
              <a:rPr lang="en-US" sz="1800" dirty="0">
                <a:solidFill>
                  <a:srgbClr val="F2F5F8"/>
                </a:solidFill>
                <a:latin typeface="+mj-lt"/>
              </a:rPr>
              <a:t>(e.g., BERT, GPT, modern LLMs)</a:t>
            </a:r>
          </a:p>
          <a:p>
            <a:endParaRPr lang="en-US" i="1" dirty="0">
              <a:solidFill>
                <a:srgbClr val="F2F5F8"/>
              </a:solidFill>
              <a:latin typeface="+mj-lt"/>
            </a:endParaRPr>
          </a:p>
          <a:p>
            <a:pPr marL="342900" indent="-342900">
              <a:buFont typeface="Arial" panose="020B0604020202020204" pitchFamily="34" charset="0"/>
              <a:buChar char="•"/>
            </a:pPr>
            <a:r>
              <a:rPr lang="en-US" sz="2200" i="1" dirty="0">
                <a:solidFill>
                  <a:srgbClr val="F2F5F8"/>
                </a:solidFill>
                <a:latin typeface="+mj-lt"/>
              </a:rPr>
              <a:t>Different embeddings </a:t>
            </a:r>
            <a:r>
              <a:rPr lang="en-US" sz="2200" dirty="0">
                <a:solidFill>
                  <a:srgbClr val="F2F5F8"/>
                </a:solidFill>
                <a:latin typeface="+mj-lt"/>
              </a:rPr>
              <a:t>depending on the </a:t>
            </a:r>
            <a:r>
              <a:rPr lang="en-US" sz="2200" i="1" dirty="0">
                <a:solidFill>
                  <a:srgbClr val="F2F5F8"/>
                </a:solidFill>
                <a:latin typeface="+mj-lt"/>
              </a:rPr>
              <a:t>surrounding context</a:t>
            </a:r>
            <a:br>
              <a:rPr lang="en-US" sz="2200" dirty="0">
                <a:solidFill>
                  <a:srgbClr val="F2F5F8"/>
                </a:solidFill>
                <a:latin typeface="+mj-lt"/>
              </a:rPr>
            </a:br>
            <a:endParaRPr lang="en-US" sz="2200" dirty="0">
              <a:solidFill>
                <a:srgbClr val="F2F5F8"/>
              </a:solidFill>
              <a:latin typeface="+mj-lt"/>
            </a:endParaRPr>
          </a:p>
          <a:p>
            <a:pPr marL="342900" indent="-342900">
              <a:buFont typeface="Arial" panose="020B0604020202020204" pitchFamily="34" charset="0"/>
              <a:buChar char="•"/>
            </a:pPr>
            <a:r>
              <a:rPr lang="en-US" sz="2200" dirty="0">
                <a:solidFill>
                  <a:srgbClr val="F2F5F8"/>
                </a:solidFill>
                <a:latin typeface="+mj-lt"/>
              </a:rPr>
              <a:t>Computed and updated </a:t>
            </a:r>
            <a:r>
              <a:rPr lang="en-US" sz="2200" dirty="0">
                <a:solidFill>
                  <a:srgbClr val="FA6432"/>
                </a:solidFill>
                <a:latin typeface="+mj-lt"/>
              </a:rPr>
              <a:t>dynamically</a:t>
            </a:r>
            <a:br>
              <a:rPr lang="en-US" sz="2200" dirty="0">
                <a:solidFill>
                  <a:srgbClr val="F2F5F8"/>
                </a:solidFill>
                <a:latin typeface="+mj-lt"/>
              </a:rPr>
            </a:br>
            <a:endParaRPr lang="en-US" sz="2200" dirty="0">
              <a:solidFill>
                <a:srgbClr val="F2F5F8"/>
              </a:solidFill>
              <a:latin typeface="+mj-lt"/>
            </a:endParaRPr>
          </a:p>
          <a:p>
            <a:pPr marL="342900" indent="-342900">
              <a:buFont typeface="Arial" panose="020B0604020202020204" pitchFamily="34" charset="0"/>
              <a:buChar char="•"/>
            </a:pPr>
            <a:r>
              <a:rPr lang="en-US" sz="2200" dirty="0">
                <a:solidFill>
                  <a:srgbClr val="F2F5F8"/>
                </a:solidFill>
                <a:latin typeface="+mj-lt"/>
              </a:rPr>
              <a:t>E.g., the vector of </a:t>
            </a:r>
            <a:r>
              <a:rPr lang="en-US" sz="2200" i="1" dirty="0">
                <a:solidFill>
                  <a:srgbClr val="F2F5F8"/>
                </a:solidFill>
                <a:latin typeface="+mj-lt"/>
              </a:rPr>
              <a:t>‘bank’ </a:t>
            </a:r>
            <a:r>
              <a:rPr lang="en-US" sz="2200" dirty="0">
                <a:solidFill>
                  <a:srgbClr val="F2F5F8"/>
                </a:solidFill>
                <a:latin typeface="+mj-lt"/>
              </a:rPr>
              <a:t>changes depending on whether the nearby words suggest finance or geography</a:t>
            </a:r>
          </a:p>
          <a:p>
            <a:endParaRPr lang="en-US" dirty="0"/>
          </a:p>
        </p:txBody>
      </p:sp>
    </p:spTree>
    <p:extLst>
      <p:ext uri="{BB962C8B-B14F-4D97-AF65-F5344CB8AC3E}">
        <p14:creationId xmlns:p14="http://schemas.microsoft.com/office/powerpoint/2010/main" val="1262385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D6DE-AADC-5473-D58E-11EDD840AF93}"/>
              </a:ext>
            </a:extLst>
          </p:cNvPr>
          <p:cNvSpPr>
            <a:spLocks noGrp="1"/>
          </p:cNvSpPr>
          <p:nvPr>
            <p:ph type="title"/>
          </p:nvPr>
        </p:nvSpPr>
        <p:spPr/>
        <p:txBody>
          <a:bodyPr/>
          <a:lstStyle/>
          <a:p>
            <a:r>
              <a:rPr lang="en-US"/>
              <a:t>Lesson Goals</a:t>
            </a:r>
          </a:p>
        </p:txBody>
      </p:sp>
      <p:sp>
        <p:nvSpPr>
          <p:cNvPr id="3" name="Slide Number Placeholder 2">
            <a:extLst>
              <a:ext uri="{FF2B5EF4-FFF2-40B4-BE49-F238E27FC236}">
                <a16:creationId xmlns:a16="http://schemas.microsoft.com/office/drawing/2014/main" id="{609D6E52-0EA3-230D-4717-D6AADB68D633}"/>
              </a:ext>
            </a:extLst>
          </p:cNvPr>
          <p:cNvSpPr>
            <a:spLocks noGrp="1"/>
          </p:cNvSpPr>
          <p:nvPr>
            <p:ph type="sldNum" sz="quarter" idx="25"/>
          </p:nvPr>
        </p:nvSpPr>
        <p:spPr/>
        <p:txBody>
          <a:bodyPr/>
          <a:lstStyle/>
          <a:p>
            <a:fld id="{8B70248A-FD0F-534C-919E-E8EB9B0FC062}" type="slidenum">
              <a:rPr lang="en-BE" smtClean="0"/>
              <a:pPr/>
              <a:t>2</a:t>
            </a:fld>
            <a:endParaRPr lang="en-BE"/>
          </a:p>
        </p:txBody>
      </p:sp>
      <p:pic>
        <p:nvPicPr>
          <p:cNvPr id="6" name="Picture 2" descr="Download Free png Parent Tips] Goal Setting with Your Child | Edmentum Blog  - DLPNG.com">
            <a:extLst>
              <a:ext uri="{FF2B5EF4-FFF2-40B4-BE49-F238E27FC236}">
                <a16:creationId xmlns:a16="http://schemas.microsoft.com/office/drawing/2014/main" id="{CCE443B0-08CE-1A46-58E8-25706A2364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57" t="-400" r="15488" b="-400"/>
          <a:stretch/>
        </p:blipFill>
        <p:spPr bwMode="auto">
          <a:xfrm>
            <a:off x="10262901" y="0"/>
            <a:ext cx="1913408" cy="17008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C71A581B-C4BE-624F-C002-8576CF368F0B}"/>
              </a:ext>
            </a:extLst>
          </p:cNvPr>
          <p:cNvSpPr>
            <a:spLocks noGrp="1" noChangeArrowheads="1"/>
          </p:cNvSpPr>
          <p:nvPr>
            <p:ph type="body" sz="quarter" idx="31"/>
          </p:nvPr>
        </p:nvSpPr>
        <p:spPr bwMode="auto">
          <a:xfrm>
            <a:off x="273624" y="1272787"/>
            <a:ext cx="11402437"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rgbClr val="FA6432"/>
              </a:buClr>
              <a:buSzTx/>
              <a:buFont typeface="Arial" panose="020B0604020202020204" pitchFamily="34" charset="0"/>
              <a:buChar char="•"/>
              <a:tabLst/>
            </a:pPr>
            <a:r>
              <a:rPr kumimoji="0" lang="en-US" altLang="en-US" sz="1700" b="1" i="0" u="none" strike="noStrike" cap="none" normalizeH="0" baseline="0" dirty="0">
                <a:ln>
                  <a:noFill/>
                </a:ln>
                <a:solidFill>
                  <a:schemeClr val="tx1"/>
                </a:solidFill>
                <a:effectLst/>
                <a:latin typeface="+mj-lt"/>
              </a:rPr>
              <a:t>Fundamentals of LLMs</a:t>
            </a:r>
            <a:r>
              <a:rPr kumimoji="0" lang="en-US" altLang="en-US" sz="1700" b="0" i="0" u="none" strike="noStrike" cap="none" normalizeH="0" baseline="0" dirty="0">
                <a:ln>
                  <a:noFill/>
                </a:ln>
                <a:solidFill>
                  <a:schemeClr val="tx1"/>
                </a:solidFill>
                <a:effectLst/>
                <a:latin typeface="+mj-lt"/>
              </a:rPr>
              <a:t>: Students will grasp the fundamentals of LLMs, understand their</a:t>
            </a:r>
            <a:r>
              <a:rPr lang="en-US" altLang="en-US" sz="1700" dirty="0">
                <a:latin typeface="+mj-lt"/>
              </a:rPr>
              <a:t> </a:t>
            </a:r>
            <a:r>
              <a:rPr kumimoji="0" lang="en-US" altLang="en-US" sz="1700" b="0" i="0" u="none" strike="noStrike" cap="none" normalizeH="0" baseline="0" dirty="0">
                <a:ln>
                  <a:noFill/>
                </a:ln>
                <a:solidFill>
                  <a:schemeClr val="tx1"/>
                </a:solidFill>
                <a:effectLst/>
                <a:latin typeface="+mj-lt"/>
              </a:rPr>
              <a:t>key</a:t>
            </a:r>
            <a:br>
              <a:rPr kumimoji="0" lang="en-US" altLang="en-US" sz="1700" b="0" i="0" u="none" strike="noStrike" cap="none" normalizeH="0" baseline="0" dirty="0">
                <a:ln>
                  <a:noFill/>
                </a:ln>
                <a:solidFill>
                  <a:schemeClr val="tx1"/>
                </a:solidFill>
                <a:effectLst/>
                <a:latin typeface="+mj-lt"/>
              </a:rPr>
            </a:br>
            <a:r>
              <a:rPr kumimoji="0" lang="en-US" altLang="en-US" sz="1700" b="0" i="0" u="none" strike="noStrike" cap="none" normalizeH="0" baseline="0" dirty="0">
                <a:ln>
                  <a:noFill/>
                </a:ln>
                <a:solidFill>
                  <a:schemeClr val="tx1"/>
                </a:solidFill>
                <a:effectLst/>
                <a:latin typeface="+mj-lt"/>
              </a:rPr>
              <a:t>components like tokens and tokenization, and explore how they are used. </a:t>
            </a:r>
          </a:p>
          <a:p>
            <a:pPr marR="0" lvl="0" algn="l" defTabSz="914400" rtl="0" eaLnBrk="0" fontAlgn="base" latinLnBrk="0" hangingPunct="0">
              <a:lnSpc>
                <a:spcPct val="100000"/>
              </a:lnSpc>
              <a:spcBef>
                <a:spcPct val="0"/>
              </a:spcBef>
              <a:spcAft>
                <a:spcPct val="0"/>
              </a:spcAft>
              <a:buClr>
                <a:srgbClr val="FA6432"/>
              </a:buClr>
              <a:buSzTx/>
              <a:tabLst/>
            </a:pPr>
            <a:endParaRPr kumimoji="0" lang="en-US" altLang="en-US" sz="1700" b="1" i="0" u="none" strike="noStrike" cap="none" normalizeH="0" baseline="0" dirty="0">
              <a:ln>
                <a:noFill/>
              </a:ln>
              <a:solidFill>
                <a:schemeClr val="tx1"/>
              </a:solidFill>
              <a:effectLst/>
              <a:latin typeface="+mj-lt"/>
            </a:endParaRPr>
          </a:p>
          <a:p>
            <a:pPr marL="285750" lvl="0" indent="-285750" eaLnBrk="0" fontAlgn="base" hangingPunct="0">
              <a:lnSpc>
                <a:spcPct val="100000"/>
              </a:lnSpc>
              <a:spcBef>
                <a:spcPct val="0"/>
              </a:spcBef>
              <a:spcAft>
                <a:spcPct val="0"/>
              </a:spcAft>
              <a:buClr>
                <a:srgbClr val="FA6432"/>
              </a:buClr>
              <a:buFont typeface="Arial" panose="020B0604020202020204" pitchFamily="34" charset="0"/>
              <a:buChar char="•"/>
            </a:pPr>
            <a:r>
              <a:rPr kumimoji="0" lang="en-US" altLang="en-US" sz="1700" b="1" i="0" u="none" strike="noStrike" cap="none" normalizeH="0" baseline="0" dirty="0">
                <a:ln>
                  <a:noFill/>
                </a:ln>
                <a:solidFill>
                  <a:schemeClr val="tx1"/>
                </a:solidFill>
                <a:effectLst/>
                <a:latin typeface="+mj-lt"/>
              </a:rPr>
              <a:t>Word and Sentence Embeddings:</a:t>
            </a:r>
            <a:r>
              <a:rPr kumimoji="0" lang="en-US" altLang="en-US" sz="1700" b="0" i="0" u="none" strike="noStrike" cap="none" normalizeH="0" baseline="0" dirty="0">
                <a:ln>
                  <a:noFill/>
                </a:ln>
                <a:solidFill>
                  <a:schemeClr val="tx1"/>
                </a:solidFill>
                <a:effectLst/>
                <a:latin typeface="+mj-lt"/>
              </a:rPr>
              <a:t> </a:t>
            </a:r>
            <a:r>
              <a:rPr lang="en-US" sz="1700" dirty="0">
                <a:latin typeface="+mj-lt"/>
              </a:rPr>
              <a:t>Students will explore how text is represented in numerical form through embeddings, distinguish between static and dynamic embeddings, and understand how embedding spaces enable semantic similarity and retrieval.</a:t>
            </a:r>
          </a:p>
          <a:p>
            <a:pPr marL="285750" lvl="0" indent="-285750" eaLnBrk="0" fontAlgn="base" hangingPunct="0">
              <a:lnSpc>
                <a:spcPct val="100000"/>
              </a:lnSpc>
              <a:spcBef>
                <a:spcPct val="0"/>
              </a:spcBef>
              <a:spcAft>
                <a:spcPct val="0"/>
              </a:spcAft>
              <a:buClr>
                <a:srgbClr val="FA6432"/>
              </a:buClr>
              <a:buFont typeface="Arial" panose="020B0604020202020204" pitchFamily="34" charset="0"/>
              <a:buChar char="•"/>
            </a:pPr>
            <a:endParaRPr lang="en-US" altLang="en-US" sz="1700" dirty="0">
              <a:latin typeface="+mj-lt"/>
            </a:endParaRPr>
          </a:p>
          <a:p>
            <a:pPr marL="285750" indent="-285750" eaLnBrk="0" fontAlgn="base" hangingPunct="0">
              <a:lnSpc>
                <a:spcPct val="100000"/>
              </a:lnSpc>
              <a:spcBef>
                <a:spcPct val="0"/>
              </a:spcBef>
              <a:spcAft>
                <a:spcPct val="0"/>
              </a:spcAft>
              <a:buClr>
                <a:srgbClr val="FA6432"/>
              </a:buClr>
              <a:buFont typeface="Arial" panose="020B0604020202020204" pitchFamily="34" charset="0"/>
              <a:buChar char="•"/>
            </a:pPr>
            <a:r>
              <a:rPr lang="en-US" altLang="en-US" sz="1700" b="1" dirty="0">
                <a:latin typeface="+mj-lt"/>
              </a:rPr>
              <a:t>LLM Families and Parameters</a:t>
            </a:r>
            <a:r>
              <a:rPr lang="en-US" altLang="en-US" sz="1700" dirty="0">
                <a:latin typeface="+mj-lt"/>
              </a:rPr>
              <a:t>: Students will differentiate between various LLM families and understand the function of parameters such as context window, maximum tokens, and temperature.</a:t>
            </a:r>
            <a:endParaRPr kumimoji="0" lang="en-US" altLang="en-US" sz="17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
                <a:srgbClr val="FA6432"/>
              </a:buClr>
              <a:buSzTx/>
              <a:buFont typeface="Arial" panose="020B0604020202020204" pitchFamily="34" charset="0"/>
              <a:buChar char="•"/>
              <a:tabLst/>
            </a:pPr>
            <a:endParaRPr kumimoji="0" lang="en-US" altLang="en-US" sz="1700" b="0" i="0" u="none" strike="noStrike" cap="none" normalizeH="0" baseline="0" dirty="0">
              <a:ln>
                <a:noFill/>
              </a:ln>
              <a:solidFill>
                <a:schemeClr val="tx1"/>
              </a:solidFill>
              <a:effectLst/>
              <a:latin typeface="+mj-lt"/>
            </a:endParaRPr>
          </a:p>
          <a:p>
            <a:pPr marL="285750" lvl="0" indent="-285750" eaLnBrk="0" fontAlgn="base" hangingPunct="0">
              <a:lnSpc>
                <a:spcPct val="100000"/>
              </a:lnSpc>
              <a:spcBef>
                <a:spcPct val="0"/>
              </a:spcBef>
              <a:spcAft>
                <a:spcPct val="0"/>
              </a:spcAft>
              <a:buClr>
                <a:srgbClr val="FA6432"/>
              </a:buClr>
              <a:buFont typeface="Arial" panose="020B0604020202020204" pitchFamily="34" charset="0"/>
              <a:buChar char="•"/>
            </a:pPr>
            <a:r>
              <a:rPr kumimoji="0" lang="en-US" altLang="en-US" sz="1700" b="1" i="0" u="none" strike="noStrike" cap="none" normalizeH="0" baseline="0" dirty="0">
                <a:ln>
                  <a:noFill/>
                </a:ln>
                <a:solidFill>
                  <a:schemeClr val="tx1"/>
                </a:solidFill>
                <a:effectLst/>
                <a:latin typeface="+mj-lt"/>
              </a:rPr>
              <a:t>Uses of a pre-trained LLM</a:t>
            </a:r>
            <a:r>
              <a:rPr kumimoji="0" lang="en-US" altLang="en-US" sz="1700" b="0" i="0" u="none" strike="noStrike" cap="none" normalizeH="0" baseline="0" dirty="0">
                <a:ln>
                  <a:noFill/>
                </a:ln>
                <a:solidFill>
                  <a:schemeClr val="tx1"/>
                </a:solidFill>
                <a:effectLst/>
                <a:latin typeface="+mj-lt"/>
              </a:rPr>
              <a:t>: </a:t>
            </a:r>
            <a:r>
              <a:rPr lang="en-US" sz="1700" dirty="0">
                <a:latin typeface="+mj-lt"/>
              </a:rPr>
              <a:t>Students will compare different strategies for applying pre-trained language models to downstream tasks, including classical approaches such as fine-tuning, feature-based methods, and prompting as well as newer techniques like instruction tuning and RLHF.</a:t>
            </a:r>
            <a:br>
              <a:rPr lang="en-US" sz="1700" dirty="0">
                <a:latin typeface="+mj-lt"/>
              </a:rPr>
            </a:br>
            <a:endParaRPr kumimoji="0" lang="en-US" altLang="en-US" sz="17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
                <a:srgbClr val="FA6432"/>
              </a:buClr>
              <a:buSzTx/>
              <a:buFont typeface="Arial" panose="020B0604020202020204" pitchFamily="34" charset="0"/>
              <a:buChar char="•"/>
              <a:tabLst/>
            </a:pPr>
            <a:r>
              <a:rPr kumimoji="0" lang="en-US" altLang="en-US" sz="1700" b="1" i="0" u="none" strike="noStrike" cap="none" normalizeH="0" baseline="0" dirty="0">
                <a:ln>
                  <a:noFill/>
                </a:ln>
                <a:solidFill>
                  <a:schemeClr val="tx1"/>
                </a:solidFill>
                <a:effectLst/>
                <a:latin typeface="+mj-lt"/>
              </a:rPr>
              <a:t>RAG and Vector Databases</a:t>
            </a:r>
            <a:r>
              <a:rPr kumimoji="0" lang="en-US" altLang="en-US" sz="1700" b="0" i="0" u="none" strike="noStrike" cap="none" normalizeH="0" baseline="0" dirty="0">
                <a:ln>
                  <a:noFill/>
                </a:ln>
                <a:solidFill>
                  <a:schemeClr val="tx1"/>
                </a:solidFill>
                <a:effectLst/>
                <a:latin typeface="+mj-lt"/>
              </a:rPr>
              <a:t>: Students will learn about RAG and how it addresses the limitations of LLMs, including hallucinations, by using external sources of knowledge. </a:t>
            </a:r>
          </a:p>
          <a:p>
            <a:pPr marL="285750" marR="0" lvl="0" indent="-285750" algn="l" defTabSz="914400" rtl="0" eaLnBrk="0" fontAlgn="base" latinLnBrk="0" hangingPunct="0">
              <a:lnSpc>
                <a:spcPct val="100000"/>
              </a:lnSpc>
              <a:spcBef>
                <a:spcPct val="0"/>
              </a:spcBef>
              <a:spcAft>
                <a:spcPct val="0"/>
              </a:spcAft>
              <a:buClr>
                <a:srgbClr val="FA6432"/>
              </a:buClr>
              <a:buSzTx/>
              <a:buFont typeface="Arial" panose="020B0604020202020204" pitchFamily="34" charset="0"/>
              <a:buChar char="•"/>
              <a:tabLst/>
            </a:pPr>
            <a:endParaRPr kumimoji="0" lang="en-US" altLang="en-US" sz="1700" b="0" i="0" u="none" strike="noStrike" cap="none" normalizeH="0" baseline="0" dirty="0">
              <a:ln>
                <a:noFill/>
              </a:ln>
              <a:solidFill>
                <a:schemeClr val="tx1"/>
              </a:solidFill>
              <a:effectLst/>
              <a:latin typeface="+mj-lt"/>
            </a:endParaRPr>
          </a:p>
          <a:p>
            <a:pPr marL="285750" lvl="0" indent="-285750" eaLnBrk="0" fontAlgn="base" hangingPunct="0">
              <a:lnSpc>
                <a:spcPct val="100000"/>
              </a:lnSpc>
              <a:spcBef>
                <a:spcPct val="0"/>
              </a:spcBef>
              <a:spcAft>
                <a:spcPct val="0"/>
              </a:spcAft>
              <a:buClr>
                <a:srgbClr val="FA6432"/>
              </a:buClr>
              <a:buFont typeface="Arial" panose="020B0604020202020204" pitchFamily="34" charset="0"/>
              <a:buChar char="•"/>
            </a:pPr>
            <a:r>
              <a:rPr lang="en-US" altLang="en-US" sz="1700" b="1" dirty="0">
                <a:latin typeface="+mj-lt"/>
              </a:rPr>
              <a:t>Agentic AI</a:t>
            </a:r>
            <a:r>
              <a:rPr lang="en-US" altLang="en-US" sz="1700" dirty="0">
                <a:latin typeface="+mj-lt"/>
              </a:rPr>
              <a:t> </a:t>
            </a:r>
            <a:r>
              <a:rPr lang="en-US" altLang="en-US" sz="1700" b="1" dirty="0">
                <a:latin typeface="+mj-lt"/>
              </a:rPr>
              <a:t>and</a:t>
            </a:r>
            <a:r>
              <a:rPr lang="en-US" altLang="en-US" sz="1700" dirty="0">
                <a:latin typeface="+mj-lt"/>
              </a:rPr>
              <a:t> </a:t>
            </a:r>
            <a:r>
              <a:rPr lang="en-US" altLang="en-US" sz="1700" b="1" dirty="0">
                <a:latin typeface="+mj-lt"/>
              </a:rPr>
              <a:t>MCP: </a:t>
            </a:r>
            <a:r>
              <a:rPr lang="en-US" sz="1700" dirty="0">
                <a:latin typeface="+mj-lt"/>
              </a:rPr>
              <a:t>Students will understand how LLMs evolve into autonomous agents through planning, memory, and tool use, and how MCP enables these agents to connect with external tools and data sources.</a:t>
            </a:r>
            <a:endParaRPr kumimoji="0" lang="en-US" altLang="en-US" sz="17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7600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E81B-3EA0-149E-4DD1-2DBF497F65A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1005FB8-8425-EA71-63DC-8EEDFFFE0FA8}"/>
              </a:ext>
            </a:extLst>
          </p:cNvPr>
          <p:cNvSpPr>
            <a:spLocks noGrp="1"/>
          </p:cNvSpPr>
          <p:nvPr>
            <p:ph type="sldNum" sz="quarter" idx="25"/>
          </p:nvPr>
        </p:nvSpPr>
        <p:spPr/>
        <p:txBody>
          <a:bodyPr/>
          <a:lstStyle/>
          <a:p>
            <a:fld id="{8B70248A-FD0F-534C-919E-E8EB9B0FC062}" type="slidenum">
              <a:rPr lang="en-BE" smtClean="0"/>
              <a:pPr/>
              <a:t>20</a:t>
            </a:fld>
            <a:endParaRPr lang="en-BE"/>
          </a:p>
        </p:txBody>
      </p:sp>
      <p:sp>
        <p:nvSpPr>
          <p:cNvPr id="4" name="Text Placeholder 3">
            <a:extLst>
              <a:ext uri="{FF2B5EF4-FFF2-40B4-BE49-F238E27FC236}">
                <a16:creationId xmlns:a16="http://schemas.microsoft.com/office/drawing/2014/main" id="{42B2988B-7489-955F-9583-2EDD4A968CEA}"/>
              </a:ext>
            </a:extLst>
          </p:cNvPr>
          <p:cNvSpPr>
            <a:spLocks noGrp="1"/>
          </p:cNvSpPr>
          <p:nvPr>
            <p:ph type="body" sz="quarter" idx="31"/>
          </p:nvPr>
        </p:nvSpPr>
        <p:spPr/>
        <p:txBody>
          <a:bodyPr/>
          <a:lstStyle/>
          <a:p>
            <a:endParaRPr lang="en-US"/>
          </a:p>
        </p:txBody>
      </p:sp>
      <p:pic>
        <p:nvPicPr>
          <p:cNvPr id="13314" name="Picture 2">
            <a:extLst>
              <a:ext uri="{FF2B5EF4-FFF2-40B4-BE49-F238E27FC236}">
                <a16:creationId xmlns:a16="http://schemas.microsoft.com/office/drawing/2014/main" id="{2FD1CB22-3F4C-134B-450D-36DA93BDB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437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8D8EE0-4F64-B293-75FE-B73922A498AB}"/>
              </a:ext>
            </a:extLst>
          </p:cNvPr>
          <p:cNvSpPr>
            <a:spLocks noGrp="1"/>
          </p:cNvSpPr>
          <p:nvPr>
            <p:ph type="sldNum" sz="quarter" idx="25"/>
          </p:nvPr>
        </p:nvSpPr>
        <p:spPr/>
        <p:txBody>
          <a:bodyPr/>
          <a:lstStyle/>
          <a:p>
            <a:fld id="{8B70248A-FD0F-534C-919E-E8EB9B0FC062}" type="slidenum">
              <a:rPr lang="en-BE" smtClean="0"/>
              <a:pPr/>
              <a:t>21</a:t>
            </a:fld>
            <a:endParaRPr lang="en-BE"/>
          </a:p>
        </p:txBody>
      </p:sp>
      <p:pic>
        <p:nvPicPr>
          <p:cNvPr id="18434" name="Picture 2" descr="How Word2Vec model creates the embeddings for a word">
            <a:extLst>
              <a:ext uri="{FF2B5EF4-FFF2-40B4-BE49-F238E27FC236}">
                <a16:creationId xmlns:a16="http://schemas.microsoft.com/office/drawing/2014/main" id="{6939633C-B735-BA3B-F6F0-90360C669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804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25FA1-D0E1-EC97-2488-21B9520E12D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6B4BC70-0E21-B80B-C80E-56C8A6B1C441}"/>
              </a:ext>
            </a:extLst>
          </p:cNvPr>
          <p:cNvSpPr>
            <a:spLocks noGrp="1"/>
          </p:cNvSpPr>
          <p:nvPr>
            <p:ph type="sldNum" sz="quarter" idx="25"/>
          </p:nvPr>
        </p:nvSpPr>
        <p:spPr/>
        <p:txBody>
          <a:bodyPr/>
          <a:lstStyle/>
          <a:p>
            <a:fld id="{8B70248A-FD0F-534C-919E-E8EB9B0FC062}" type="slidenum">
              <a:rPr lang="en-BE" smtClean="0"/>
              <a:pPr/>
              <a:t>22</a:t>
            </a:fld>
            <a:endParaRPr lang="en-BE"/>
          </a:p>
        </p:txBody>
      </p:sp>
      <p:sp>
        <p:nvSpPr>
          <p:cNvPr id="4" name="Text Placeholder 3">
            <a:extLst>
              <a:ext uri="{FF2B5EF4-FFF2-40B4-BE49-F238E27FC236}">
                <a16:creationId xmlns:a16="http://schemas.microsoft.com/office/drawing/2014/main" id="{69F75046-3D27-062B-4E3C-0D1F566FDCE1}"/>
              </a:ext>
            </a:extLst>
          </p:cNvPr>
          <p:cNvSpPr>
            <a:spLocks noGrp="1"/>
          </p:cNvSpPr>
          <p:nvPr>
            <p:ph type="body" sz="quarter" idx="31"/>
          </p:nvPr>
        </p:nvSpPr>
        <p:spPr/>
        <p:txBody>
          <a:bodyPr/>
          <a:lstStyle/>
          <a:p>
            <a:endParaRPr lang="en-US"/>
          </a:p>
        </p:txBody>
      </p:sp>
      <p:pic>
        <p:nvPicPr>
          <p:cNvPr id="14338" name="Picture 2">
            <a:extLst>
              <a:ext uri="{FF2B5EF4-FFF2-40B4-BE49-F238E27FC236}">
                <a16:creationId xmlns:a16="http://schemas.microsoft.com/office/drawing/2014/main" id="{2655718D-C775-77B3-E649-BA3848AD9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F08CF4E6-87FD-3605-FD1B-18A07593500C}"/>
              </a:ext>
            </a:extLst>
          </p:cNvPr>
          <p:cNvSpPr/>
          <p:nvPr/>
        </p:nvSpPr>
        <p:spPr>
          <a:xfrm>
            <a:off x="9074727" y="-588962"/>
            <a:ext cx="3375241" cy="2556164"/>
          </a:xfrm>
          <a:prstGeom prst="star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latin typeface="+mj-lt"/>
              </a:rPr>
              <a:t>Powered by</a:t>
            </a:r>
          </a:p>
          <a:p>
            <a:pPr algn="ctr"/>
            <a:r>
              <a:rPr lang="en-US" sz="3600" b="1" i="1" dirty="0">
                <a:latin typeface="+mj-lt"/>
              </a:rPr>
              <a:t>LLM</a:t>
            </a:r>
          </a:p>
        </p:txBody>
      </p:sp>
    </p:spTree>
    <p:extLst>
      <p:ext uri="{BB962C8B-B14F-4D97-AF65-F5344CB8AC3E}">
        <p14:creationId xmlns:p14="http://schemas.microsoft.com/office/powerpoint/2010/main" val="260498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8A059B-9661-7A42-2518-DA822AE40008}"/>
              </a:ext>
            </a:extLst>
          </p:cNvPr>
          <p:cNvSpPr>
            <a:spLocks noGrp="1"/>
          </p:cNvSpPr>
          <p:nvPr>
            <p:ph type="sldNum" sz="quarter" idx="25"/>
          </p:nvPr>
        </p:nvSpPr>
        <p:spPr/>
        <p:txBody>
          <a:bodyPr/>
          <a:lstStyle/>
          <a:p>
            <a:fld id="{8B70248A-FD0F-534C-919E-E8EB9B0FC062}" type="slidenum">
              <a:rPr lang="en-BE" smtClean="0"/>
              <a:pPr/>
              <a:t>23</a:t>
            </a:fld>
            <a:endParaRPr lang="en-BE"/>
          </a:p>
        </p:txBody>
      </p:sp>
      <p:pic>
        <p:nvPicPr>
          <p:cNvPr id="19458" name="Picture 2" descr="How the BERT model creates the embeddings for a word">
            <a:extLst>
              <a:ext uri="{FF2B5EF4-FFF2-40B4-BE49-F238E27FC236}">
                <a16:creationId xmlns:a16="http://schemas.microsoft.com/office/drawing/2014/main" id="{4A3F6C2E-E49D-3349-9AAA-80C821D02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0"/>
            <a:ext cx="10691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58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5DA8-43C4-9D6F-4DB9-CFF31CCF2303}"/>
              </a:ext>
            </a:extLst>
          </p:cNvPr>
          <p:cNvSpPr>
            <a:spLocks noGrp="1"/>
          </p:cNvSpPr>
          <p:nvPr>
            <p:ph type="title"/>
          </p:nvPr>
        </p:nvSpPr>
        <p:spPr/>
        <p:txBody>
          <a:bodyPr/>
          <a:lstStyle/>
          <a:p>
            <a:r>
              <a:rPr lang="nl-BE" dirty="0" err="1"/>
              <a:t>Sentence</a:t>
            </a:r>
            <a:r>
              <a:rPr lang="nl-BE" dirty="0"/>
              <a:t> </a:t>
            </a:r>
            <a:r>
              <a:rPr lang="nl-BE" dirty="0" err="1"/>
              <a:t>embeddings</a:t>
            </a:r>
            <a:endParaRPr lang="nl-BE" dirty="0"/>
          </a:p>
        </p:txBody>
      </p:sp>
      <p:sp>
        <p:nvSpPr>
          <p:cNvPr id="3" name="Slide Number Placeholder 2">
            <a:extLst>
              <a:ext uri="{FF2B5EF4-FFF2-40B4-BE49-F238E27FC236}">
                <a16:creationId xmlns:a16="http://schemas.microsoft.com/office/drawing/2014/main" id="{15723CC9-DF96-9F96-0E09-9B98FC3A86A2}"/>
              </a:ext>
            </a:extLst>
          </p:cNvPr>
          <p:cNvSpPr>
            <a:spLocks noGrp="1"/>
          </p:cNvSpPr>
          <p:nvPr>
            <p:ph type="sldNum" sz="quarter" idx="25"/>
          </p:nvPr>
        </p:nvSpPr>
        <p:spPr/>
        <p:txBody>
          <a:bodyPr/>
          <a:lstStyle/>
          <a:p>
            <a:fld id="{8B70248A-FD0F-534C-919E-E8EB9B0FC062}" type="slidenum">
              <a:rPr lang="en-BE" smtClean="0"/>
              <a:pPr/>
              <a:t>24</a:t>
            </a:fld>
            <a:endParaRPr lang="en-BE"/>
          </a:p>
        </p:txBody>
      </p:sp>
      <p:sp>
        <p:nvSpPr>
          <p:cNvPr id="4" name="Text Placeholder 3">
            <a:extLst>
              <a:ext uri="{FF2B5EF4-FFF2-40B4-BE49-F238E27FC236}">
                <a16:creationId xmlns:a16="http://schemas.microsoft.com/office/drawing/2014/main" id="{165DF757-F2F7-6AE6-B4EB-ADB069DEDB52}"/>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We can create embeddings at different levels:</a:t>
            </a:r>
          </a:p>
          <a:p>
            <a:pPr marL="702900" lvl="1" indent="-342900"/>
            <a:r>
              <a:rPr lang="en-US" sz="2200" b="1" dirty="0">
                <a:latin typeface="+mj-lt"/>
              </a:rPr>
              <a:t>Token embeddings:</a:t>
            </a:r>
            <a:r>
              <a:rPr lang="en-US" sz="2200" dirty="0">
                <a:latin typeface="+mj-lt"/>
              </a:rPr>
              <a:t> individual words or </a:t>
            </a:r>
            <a:r>
              <a:rPr lang="en-US" sz="2200" dirty="0" err="1">
                <a:latin typeface="+mj-lt"/>
              </a:rPr>
              <a:t>subwords</a:t>
            </a:r>
            <a:endParaRPr lang="en-US" sz="2200" dirty="0">
              <a:latin typeface="+mj-lt"/>
            </a:endParaRPr>
          </a:p>
          <a:p>
            <a:pPr marL="702900" lvl="1" indent="-342900"/>
            <a:r>
              <a:rPr lang="en-US" sz="2200" b="1" dirty="0">
                <a:latin typeface="+mj-lt"/>
              </a:rPr>
              <a:t>Sentence embeddings:</a:t>
            </a:r>
            <a:r>
              <a:rPr lang="en-US" sz="2200" dirty="0">
                <a:latin typeface="+mj-lt"/>
              </a:rPr>
              <a:t> a vector representing an entire sentence’s meaning</a:t>
            </a:r>
          </a:p>
          <a:p>
            <a:pPr marL="702900" lvl="1" indent="-342900"/>
            <a:r>
              <a:rPr lang="en-US" sz="2200" b="1" dirty="0">
                <a:latin typeface="+mj-lt"/>
              </a:rPr>
              <a:t>Document embeddings:</a:t>
            </a:r>
            <a:r>
              <a:rPr lang="en-US" sz="2200" dirty="0">
                <a:latin typeface="+mj-lt"/>
              </a:rPr>
              <a:t> a vector aggregating meaning of longer texts</a:t>
            </a:r>
            <a:br>
              <a:rPr lang="en-US" sz="2200" dirty="0">
                <a:latin typeface="+mj-lt"/>
              </a:rPr>
            </a:b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In RAG systems, we often use sentence or paragraph embeddings to search for relevant chunks of text by meaning</a:t>
            </a:r>
          </a:p>
          <a:p>
            <a:pPr marL="342900" indent="-342900">
              <a:buFont typeface="Arial" panose="020B0604020202020204" pitchFamily="34" charset="0"/>
              <a:buChar char="•"/>
            </a:pPr>
            <a:endParaRPr lang="en-US" sz="2200" dirty="0">
              <a:latin typeface="+mj-lt"/>
            </a:endParaRPr>
          </a:p>
        </p:txBody>
      </p:sp>
    </p:spTree>
    <p:extLst>
      <p:ext uri="{BB962C8B-B14F-4D97-AF65-F5344CB8AC3E}">
        <p14:creationId xmlns:p14="http://schemas.microsoft.com/office/powerpoint/2010/main" val="3693867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0FA27-34A2-FEC8-79D4-9D2A72FCC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4CA15-296E-8461-A19C-0A8B20B5AC4E}"/>
              </a:ext>
            </a:extLst>
          </p:cNvPr>
          <p:cNvSpPr>
            <a:spLocks noGrp="1"/>
          </p:cNvSpPr>
          <p:nvPr>
            <p:ph type="title"/>
          </p:nvPr>
        </p:nvSpPr>
        <p:spPr/>
        <p:txBody>
          <a:bodyPr/>
          <a:lstStyle/>
          <a:p>
            <a:r>
              <a:rPr lang="nl-BE" dirty="0" err="1"/>
              <a:t>Sentence</a:t>
            </a:r>
            <a:r>
              <a:rPr lang="nl-BE" dirty="0"/>
              <a:t> </a:t>
            </a:r>
            <a:r>
              <a:rPr lang="nl-BE" dirty="0" err="1"/>
              <a:t>embeddings</a:t>
            </a:r>
            <a:endParaRPr lang="nl-BE" dirty="0"/>
          </a:p>
        </p:txBody>
      </p:sp>
      <p:sp>
        <p:nvSpPr>
          <p:cNvPr id="3" name="Slide Number Placeholder 2">
            <a:extLst>
              <a:ext uri="{FF2B5EF4-FFF2-40B4-BE49-F238E27FC236}">
                <a16:creationId xmlns:a16="http://schemas.microsoft.com/office/drawing/2014/main" id="{39BC7C0D-3854-53DB-265B-CF7B4D8DD640}"/>
              </a:ext>
            </a:extLst>
          </p:cNvPr>
          <p:cNvSpPr>
            <a:spLocks noGrp="1"/>
          </p:cNvSpPr>
          <p:nvPr>
            <p:ph type="sldNum" sz="quarter" idx="25"/>
          </p:nvPr>
        </p:nvSpPr>
        <p:spPr/>
        <p:txBody>
          <a:bodyPr/>
          <a:lstStyle/>
          <a:p>
            <a:fld id="{8B70248A-FD0F-534C-919E-E8EB9B0FC062}" type="slidenum">
              <a:rPr lang="en-BE" smtClean="0"/>
              <a:pPr/>
              <a:t>25</a:t>
            </a:fld>
            <a:endParaRPr lang="en-BE"/>
          </a:p>
        </p:txBody>
      </p:sp>
      <p:sp>
        <p:nvSpPr>
          <p:cNvPr id="4" name="Text Placeholder 3">
            <a:extLst>
              <a:ext uri="{FF2B5EF4-FFF2-40B4-BE49-F238E27FC236}">
                <a16:creationId xmlns:a16="http://schemas.microsoft.com/office/drawing/2014/main" id="{C650AF16-5BA5-47D6-04EF-34846B5644BA}"/>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To get a sentence embedding we need to </a:t>
            </a:r>
            <a:r>
              <a:rPr lang="en-US" sz="2200" b="1" dirty="0">
                <a:latin typeface="+mj-lt"/>
              </a:rPr>
              <a:t>combine</a:t>
            </a:r>
            <a:r>
              <a:rPr lang="en-US" sz="2200" dirty="0">
                <a:latin typeface="+mj-lt"/>
              </a:rPr>
              <a:t> the contextual token embeddings, e.g., </a:t>
            </a:r>
            <a:r>
              <a:rPr lang="en-US" sz="2200" b="1" dirty="0">
                <a:latin typeface="+mj-lt"/>
              </a:rPr>
              <a:t>by</a:t>
            </a:r>
            <a:r>
              <a:rPr lang="en-US" sz="2200" dirty="0">
                <a:latin typeface="+mj-lt"/>
              </a:rPr>
              <a:t> </a:t>
            </a:r>
            <a:r>
              <a:rPr lang="en-US" sz="2200" b="1" dirty="0">
                <a:latin typeface="+mj-lt"/>
              </a:rPr>
              <a:t>averaging or pooling</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dirty="0">
                <a:latin typeface="+mj-lt"/>
              </a:rPr>
              <a:t>However, this produces sentence embeddings that are:</a:t>
            </a:r>
          </a:p>
          <a:p>
            <a:pPr marL="702900" lvl="1" indent="-342900"/>
            <a:r>
              <a:rPr lang="en-US" sz="2200" b="1" dirty="0">
                <a:latin typeface="+mj-lt"/>
              </a:rPr>
              <a:t>Unstable</a:t>
            </a:r>
            <a:r>
              <a:rPr lang="en-US" sz="2200" dirty="0">
                <a:latin typeface="+mj-lt"/>
              </a:rPr>
              <a:t>: The same sentence can map to a different point in the embedding space dependent on context, order, or batch </a:t>
            </a:r>
          </a:p>
          <a:p>
            <a:pPr marL="702900" lvl="1" indent="-342900"/>
            <a:r>
              <a:rPr lang="en-US" sz="2200" b="1" dirty="0">
                <a:latin typeface="+mj-lt"/>
              </a:rPr>
              <a:t>Not-comparable</a:t>
            </a:r>
            <a:r>
              <a:rPr lang="en-US" sz="2200" dirty="0">
                <a:latin typeface="+mj-lt"/>
              </a:rPr>
              <a:t>: The geometry of the space is not necessarily meaningful, that is, the relative positions of two sentence embeddings do not reliably correspond to their semantic similarity</a:t>
            </a:r>
          </a:p>
        </p:txBody>
      </p:sp>
    </p:spTree>
    <p:extLst>
      <p:ext uri="{BB962C8B-B14F-4D97-AF65-F5344CB8AC3E}">
        <p14:creationId xmlns:p14="http://schemas.microsoft.com/office/powerpoint/2010/main" val="2063533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6D06-0DA2-6A70-ACAC-F97765C1B93C}"/>
              </a:ext>
            </a:extLst>
          </p:cNvPr>
          <p:cNvSpPr>
            <a:spLocks noGrp="1"/>
          </p:cNvSpPr>
          <p:nvPr>
            <p:ph type="title"/>
          </p:nvPr>
        </p:nvSpPr>
        <p:spPr/>
        <p:txBody>
          <a:bodyPr/>
          <a:lstStyle/>
          <a:p>
            <a:r>
              <a:rPr lang="nl-BE" dirty="0" err="1"/>
              <a:t>Embedding</a:t>
            </a:r>
            <a:r>
              <a:rPr lang="nl-BE" dirty="0"/>
              <a:t> </a:t>
            </a:r>
            <a:r>
              <a:rPr lang="nl-BE" dirty="0" err="1"/>
              <a:t>models</a:t>
            </a:r>
            <a:endParaRPr lang="nl-BE" dirty="0"/>
          </a:p>
        </p:txBody>
      </p:sp>
      <p:sp>
        <p:nvSpPr>
          <p:cNvPr id="3" name="Slide Number Placeholder 2">
            <a:extLst>
              <a:ext uri="{FF2B5EF4-FFF2-40B4-BE49-F238E27FC236}">
                <a16:creationId xmlns:a16="http://schemas.microsoft.com/office/drawing/2014/main" id="{A476F52C-1489-CC13-CDEC-054EF2D4D963}"/>
              </a:ext>
            </a:extLst>
          </p:cNvPr>
          <p:cNvSpPr>
            <a:spLocks noGrp="1"/>
          </p:cNvSpPr>
          <p:nvPr>
            <p:ph type="sldNum" sz="quarter" idx="25"/>
          </p:nvPr>
        </p:nvSpPr>
        <p:spPr/>
        <p:txBody>
          <a:bodyPr/>
          <a:lstStyle/>
          <a:p>
            <a:fld id="{8B70248A-FD0F-534C-919E-E8EB9B0FC062}" type="slidenum">
              <a:rPr lang="en-BE" smtClean="0"/>
              <a:pPr/>
              <a:t>26</a:t>
            </a:fld>
            <a:endParaRPr lang="en-BE"/>
          </a:p>
        </p:txBody>
      </p:sp>
      <p:sp>
        <p:nvSpPr>
          <p:cNvPr id="4" name="Text Placeholder 3">
            <a:extLst>
              <a:ext uri="{FF2B5EF4-FFF2-40B4-BE49-F238E27FC236}">
                <a16:creationId xmlns:a16="http://schemas.microsoft.com/office/drawing/2014/main" id="{0B5501F4-4B14-E943-CC3F-F2228F400FF0}"/>
              </a:ext>
            </a:extLst>
          </p:cNvPr>
          <p:cNvSpPr>
            <a:spLocks noGrp="1"/>
          </p:cNvSpPr>
          <p:nvPr>
            <p:ph type="body" sz="quarter" idx="31"/>
          </p:nvPr>
        </p:nvSpPr>
        <p:spPr/>
        <p:txBody>
          <a:bodyPr>
            <a:normAutofit/>
          </a:bodyPr>
          <a:lstStyle/>
          <a:p>
            <a:pPr marL="457200" indent="-457200">
              <a:buFont typeface="Arial" panose="020B0604020202020204" pitchFamily="34" charset="0"/>
              <a:buChar char="•"/>
            </a:pPr>
            <a:r>
              <a:rPr lang="nl-BE" sz="2200" dirty="0" err="1">
                <a:latin typeface="+mj-lt"/>
              </a:rPr>
              <a:t>Embedding</a:t>
            </a:r>
            <a:r>
              <a:rPr lang="nl-BE" sz="2200" dirty="0">
                <a:latin typeface="+mj-lt"/>
              </a:rPr>
              <a:t> </a:t>
            </a:r>
            <a:r>
              <a:rPr lang="nl-BE" sz="2200" dirty="0" err="1">
                <a:latin typeface="+mj-lt"/>
              </a:rPr>
              <a:t>models</a:t>
            </a:r>
            <a:r>
              <a:rPr lang="nl-BE" sz="2200" dirty="0">
                <a:latin typeface="+mj-lt"/>
              </a:rPr>
              <a:t> are </a:t>
            </a:r>
            <a:r>
              <a:rPr lang="nl-BE" sz="2200" dirty="0" err="1">
                <a:latin typeface="+mj-lt"/>
              </a:rPr>
              <a:t>not</a:t>
            </a:r>
            <a:r>
              <a:rPr lang="nl-BE" sz="2200" dirty="0">
                <a:latin typeface="+mj-lt"/>
              </a:rPr>
              <a:t> </a:t>
            </a:r>
            <a:r>
              <a:rPr lang="nl-BE" sz="2200" dirty="0" err="1">
                <a:latin typeface="+mj-lt"/>
              </a:rPr>
              <a:t>general-purpose</a:t>
            </a:r>
            <a:r>
              <a:rPr lang="nl-BE" sz="2200" dirty="0">
                <a:latin typeface="+mj-lt"/>
              </a:rPr>
              <a:t> </a:t>
            </a:r>
            <a:r>
              <a:rPr lang="nl-BE" sz="2200" dirty="0" err="1">
                <a:latin typeface="+mj-lt"/>
              </a:rPr>
              <a:t>LLMs</a:t>
            </a:r>
            <a:r>
              <a:rPr lang="nl-BE" sz="2200" dirty="0">
                <a:latin typeface="+mj-lt"/>
              </a:rPr>
              <a:t> but </a:t>
            </a:r>
            <a:r>
              <a:rPr lang="nl-BE" sz="2200" b="1" dirty="0" err="1">
                <a:latin typeface="+mj-lt"/>
              </a:rPr>
              <a:t>specialized</a:t>
            </a:r>
            <a:r>
              <a:rPr lang="nl-BE" sz="2200" b="1" dirty="0">
                <a:latin typeface="+mj-lt"/>
              </a:rPr>
              <a:t> </a:t>
            </a:r>
            <a:r>
              <a:rPr lang="nl-BE" sz="2200" b="1" dirty="0" err="1">
                <a:latin typeface="+mj-lt"/>
              </a:rPr>
              <a:t>variants</a:t>
            </a:r>
            <a:r>
              <a:rPr lang="nl-BE" sz="2200" b="1" dirty="0">
                <a:latin typeface="+mj-lt"/>
              </a:rPr>
              <a:t> </a:t>
            </a:r>
            <a:r>
              <a:rPr lang="nl-BE" sz="2200" dirty="0" err="1">
                <a:latin typeface="+mj-lt"/>
              </a:rPr>
              <a:t>trained</a:t>
            </a:r>
            <a:r>
              <a:rPr lang="nl-BE" sz="2200" dirty="0">
                <a:latin typeface="+mj-lt"/>
              </a:rPr>
              <a:t> </a:t>
            </a:r>
            <a:r>
              <a:rPr lang="nl-BE" sz="2200" dirty="0" err="1">
                <a:latin typeface="+mj-lt"/>
              </a:rPr>
              <a:t>to</a:t>
            </a:r>
            <a:r>
              <a:rPr lang="nl-BE" sz="2200" dirty="0">
                <a:latin typeface="+mj-lt"/>
              </a:rPr>
              <a:t> produce </a:t>
            </a:r>
            <a:r>
              <a:rPr lang="nl-BE" sz="2200" b="1" dirty="0" err="1">
                <a:latin typeface="+mj-lt"/>
              </a:rPr>
              <a:t>stable</a:t>
            </a:r>
            <a:r>
              <a:rPr lang="nl-BE" sz="2200" b="1" dirty="0">
                <a:latin typeface="+mj-lt"/>
              </a:rPr>
              <a:t>, </a:t>
            </a:r>
            <a:r>
              <a:rPr lang="nl-BE" sz="2200" b="1" dirty="0" err="1">
                <a:latin typeface="+mj-lt"/>
              </a:rPr>
              <a:t>comparable</a:t>
            </a:r>
            <a:r>
              <a:rPr lang="nl-BE" sz="2200" b="1" dirty="0">
                <a:latin typeface="+mj-lt"/>
              </a:rPr>
              <a:t> </a:t>
            </a:r>
            <a:r>
              <a:rPr lang="nl-BE" sz="2200" b="1" dirty="0" err="1">
                <a:latin typeface="+mj-lt"/>
              </a:rPr>
              <a:t>embeddings</a:t>
            </a:r>
            <a:r>
              <a:rPr lang="nl-BE" sz="2200" b="1" dirty="0">
                <a:latin typeface="+mj-lt"/>
              </a:rPr>
              <a:t> </a:t>
            </a:r>
            <a:r>
              <a:rPr lang="nl-BE" sz="2200" b="1" dirty="0" err="1">
                <a:latin typeface="+mj-lt"/>
              </a:rPr>
              <a:t>for</a:t>
            </a:r>
            <a:r>
              <a:rPr lang="nl-BE" sz="2200" b="1" dirty="0">
                <a:latin typeface="+mj-lt"/>
              </a:rPr>
              <a:t> </a:t>
            </a:r>
            <a:r>
              <a:rPr lang="nl-BE" sz="2200" b="1" dirty="0" err="1">
                <a:latin typeface="+mj-lt"/>
              </a:rPr>
              <a:t>sentences</a:t>
            </a:r>
            <a:endParaRPr lang="nl-BE" sz="2200" b="1" dirty="0">
              <a:latin typeface="+mj-lt"/>
            </a:endParaRPr>
          </a:p>
          <a:p>
            <a:pPr marL="817200" lvl="1" indent="-457200"/>
            <a:r>
              <a:rPr lang="nl-BE" sz="1800" dirty="0">
                <a:latin typeface="+mj-lt"/>
              </a:rPr>
              <a:t>E.g., </a:t>
            </a:r>
            <a:r>
              <a:rPr lang="nl-BE" sz="1800" dirty="0" err="1">
                <a:latin typeface="+mj-lt"/>
              </a:rPr>
              <a:t>OpenAI</a:t>
            </a:r>
            <a:r>
              <a:rPr lang="nl-BE" sz="1800" dirty="0">
                <a:latin typeface="+mj-lt"/>
              </a:rPr>
              <a:t> text-embedding-3, Cohere Embed, </a:t>
            </a:r>
            <a:r>
              <a:rPr lang="nl-BE" sz="1800" dirty="0" err="1">
                <a:latin typeface="+mj-lt"/>
              </a:rPr>
              <a:t>SentenceTransformers</a:t>
            </a:r>
            <a:endParaRPr lang="nl-BE" sz="2200" dirty="0">
              <a:latin typeface="+mj-lt"/>
            </a:endParaRPr>
          </a:p>
          <a:p>
            <a:endParaRPr lang="nl-BE" sz="2200" dirty="0">
              <a:latin typeface="+mj-lt"/>
            </a:endParaRPr>
          </a:p>
          <a:p>
            <a:pPr marL="457200" indent="-457200">
              <a:buFont typeface="Arial" panose="020B0604020202020204" pitchFamily="34" charset="0"/>
              <a:buChar char="•"/>
            </a:pPr>
            <a:r>
              <a:rPr lang="nl-BE" sz="2200" dirty="0" err="1">
                <a:latin typeface="+mj-lt"/>
              </a:rPr>
              <a:t>They</a:t>
            </a:r>
            <a:r>
              <a:rPr lang="nl-BE" sz="2200" dirty="0">
                <a:latin typeface="+mj-lt"/>
              </a:rPr>
              <a:t> are </a:t>
            </a:r>
            <a:r>
              <a:rPr lang="nl-BE" sz="2200" dirty="0" err="1">
                <a:latin typeface="+mj-lt"/>
              </a:rPr>
              <a:t>trained</a:t>
            </a:r>
            <a:r>
              <a:rPr lang="nl-BE" sz="2200" dirty="0">
                <a:latin typeface="+mj-lt"/>
              </a:rPr>
              <a:t> </a:t>
            </a:r>
            <a:r>
              <a:rPr lang="nl-BE" sz="2200" dirty="0" err="1">
                <a:latin typeface="+mj-lt"/>
              </a:rPr>
              <a:t>by</a:t>
            </a:r>
            <a:r>
              <a:rPr lang="nl-BE" sz="2200" dirty="0">
                <a:latin typeface="+mj-lt"/>
              </a:rPr>
              <a:t> </a:t>
            </a:r>
            <a:r>
              <a:rPr lang="nl-BE" sz="2200" b="1" dirty="0">
                <a:latin typeface="+mj-lt"/>
              </a:rPr>
              <a:t>fine-</a:t>
            </a:r>
            <a:r>
              <a:rPr lang="nl-BE" sz="2200" b="1" dirty="0" err="1">
                <a:latin typeface="+mj-lt"/>
              </a:rPr>
              <a:t>tuning</a:t>
            </a:r>
            <a:r>
              <a:rPr lang="nl-BE" sz="2200" dirty="0">
                <a:latin typeface="+mj-lt"/>
              </a:rPr>
              <a:t> a </a:t>
            </a:r>
            <a:r>
              <a:rPr lang="nl-BE" sz="2200" dirty="0" err="1">
                <a:latin typeface="+mj-lt"/>
              </a:rPr>
              <a:t>general-purpose</a:t>
            </a:r>
            <a:r>
              <a:rPr lang="nl-BE" sz="2200" dirty="0">
                <a:latin typeface="+mj-lt"/>
              </a:rPr>
              <a:t> LLM (e.g. GPT, BERT) on </a:t>
            </a:r>
            <a:r>
              <a:rPr lang="nl-BE" sz="2200" dirty="0" err="1">
                <a:latin typeface="+mj-lt"/>
              </a:rPr>
              <a:t>semantic</a:t>
            </a:r>
            <a:r>
              <a:rPr lang="nl-BE" sz="2200" dirty="0">
                <a:latin typeface="+mj-lt"/>
              </a:rPr>
              <a:t> </a:t>
            </a:r>
            <a:r>
              <a:rPr lang="nl-BE" sz="2200" dirty="0" err="1">
                <a:latin typeface="+mj-lt"/>
              </a:rPr>
              <a:t>similarity</a:t>
            </a:r>
            <a:r>
              <a:rPr lang="nl-BE" sz="2200" dirty="0">
                <a:latin typeface="+mj-lt"/>
              </a:rPr>
              <a:t> datasets (pairs of </a:t>
            </a:r>
            <a:r>
              <a:rPr lang="nl-BE" sz="2200" dirty="0" err="1">
                <a:latin typeface="+mj-lt"/>
              </a:rPr>
              <a:t>similar</a:t>
            </a:r>
            <a:r>
              <a:rPr lang="nl-BE" sz="2200" dirty="0">
                <a:latin typeface="+mj-lt"/>
              </a:rPr>
              <a:t>/</a:t>
            </a:r>
            <a:r>
              <a:rPr lang="nl-BE" sz="2200" dirty="0" err="1">
                <a:latin typeface="+mj-lt"/>
              </a:rPr>
              <a:t>dissimilar</a:t>
            </a:r>
            <a:r>
              <a:rPr lang="nl-BE" sz="2200" dirty="0">
                <a:latin typeface="+mj-lt"/>
              </a:rPr>
              <a:t> </a:t>
            </a:r>
            <a:r>
              <a:rPr lang="nl-BE" sz="2200" dirty="0" err="1">
                <a:latin typeface="+mj-lt"/>
              </a:rPr>
              <a:t>sentences</a:t>
            </a:r>
            <a:r>
              <a:rPr lang="nl-BE" sz="2200" dirty="0">
                <a:latin typeface="+mj-lt"/>
              </a:rPr>
              <a:t>)</a:t>
            </a:r>
            <a:br>
              <a:rPr lang="nl-BE" sz="2200" dirty="0">
                <a:latin typeface="+mj-lt"/>
              </a:rPr>
            </a:br>
            <a:endParaRPr lang="nl-BE" sz="2200" dirty="0">
              <a:latin typeface="+mj-lt"/>
            </a:endParaRPr>
          </a:p>
          <a:p>
            <a:pPr marL="457200" indent="-457200">
              <a:buFont typeface="Arial" panose="020B0604020202020204" pitchFamily="34" charset="0"/>
              <a:buChar char="•"/>
            </a:pPr>
            <a:r>
              <a:rPr lang="nl-BE" sz="2200" dirty="0">
                <a:latin typeface="+mj-lt"/>
              </a:rPr>
              <a:t>Embedding </a:t>
            </a:r>
            <a:r>
              <a:rPr lang="nl-BE" sz="2200" dirty="0" err="1">
                <a:latin typeface="+mj-lt"/>
              </a:rPr>
              <a:t>models</a:t>
            </a:r>
            <a:r>
              <a:rPr lang="nl-BE" sz="2200" dirty="0">
                <a:latin typeface="+mj-lt"/>
              </a:rPr>
              <a:t> produce semantic sentence </a:t>
            </a:r>
            <a:r>
              <a:rPr lang="nl-BE" sz="2200" dirty="0" err="1">
                <a:latin typeface="+mj-lt"/>
              </a:rPr>
              <a:t>embeddings</a:t>
            </a:r>
            <a:r>
              <a:rPr lang="nl-BE" sz="2200" dirty="0">
                <a:latin typeface="+mj-lt"/>
              </a:rPr>
              <a:t> </a:t>
            </a:r>
            <a:r>
              <a:rPr lang="nl-BE" sz="2200" dirty="0" err="1">
                <a:latin typeface="+mj-lt"/>
              </a:rPr>
              <a:t>that</a:t>
            </a:r>
            <a:r>
              <a:rPr lang="nl-BE" sz="2200" dirty="0">
                <a:latin typeface="+mj-lt"/>
              </a:rPr>
              <a:t> </a:t>
            </a:r>
            <a:r>
              <a:rPr lang="en-US" sz="2200" dirty="0">
                <a:latin typeface="+mj-lt"/>
              </a:rPr>
              <a:t>are context-dependent, sentence-level, and task-agnostic, meaning they can be used reliably </a:t>
            </a:r>
            <a:r>
              <a:rPr lang="en-US" sz="2200" b="1" dirty="0">
                <a:latin typeface="+mj-lt"/>
              </a:rPr>
              <a:t>for search, clustering, and retrieval</a:t>
            </a:r>
          </a:p>
          <a:p>
            <a:pPr marL="457200" indent="-457200">
              <a:buFont typeface="Arial" panose="020B0604020202020204" pitchFamily="34" charset="0"/>
              <a:buChar char="•"/>
            </a:pPr>
            <a:endParaRPr lang="nl-BE" sz="2800" dirty="0">
              <a:latin typeface="+mj-lt"/>
            </a:endParaRPr>
          </a:p>
          <a:p>
            <a:pPr marL="457200" indent="-457200">
              <a:buFont typeface="Arial" panose="020B0604020202020204" pitchFamily="34" charset="0"/>
              <a:buChar char="•"/>
            </a:pPr>
            <a:endParaRPr lang="nl-BE" dirty="0"/>
          </a:p>
          <a:p>
            <a:endParaRPr lang="nl-BE" dirty="0"/>
          </a:p>
          <a:p>
            <a:endParaRPr lang="nl-BE" dirty="0"/>
          </a:p>
        </p:txBody>
      </p:sp>
    </p:spTree>
    <p:extLst>
      <p:ext uri="{BB962C8B-B14F-4D97-AF65-F5344CB8AC3E}">
        <p14:creationId xmlns:p14="http://schemas.microsoft.com/office/powerpoint/2010/main" val="1472875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F33127-DCD6-BFA4-F22F-DEBD0A012F21}"/>
              </a:ext>
            </a:extLst>
          </p:cNvPr>
          <p:cNvSpPr>
            <a:spLocks noGrp="1"/>
          </p:cNvSpPr>
          <p:nvPr>
            <p:ph type="sldNum" sz="quarter" idx="25"/>
          </p:nvPr>
        </p:nvSpPr>
        <p:spPr/>
        <p:txBody>
          <a:bodyPr/>
          <a:lstStyle/>
          <a:p>
            <a:fld id="{8B70248A-FD0F-534C-919E-E8EB9B0FC062}" type="slidenum">
              <a:rPr lang="en-BE" smtClean="0"/>
              <a:pPr/>
              <a:t>27</a:t>
            </a:fld>
            <a:endParaRPr lang="en-BE"/>
          </a:p>
        </p:txBody>
      </p:sp>
      <p:pic>
        <p:nvPicPr>
          <p:cNvPr id="4098" name="Picture 2" descr="Building LLM Applications: Sentence Transformers (Part 3) | by Vipra Singh  | Medium">
            <a:extLst>
              <a:ext uri="{FF2B5EF4-FFF2-40B4-BE49-F238E27FC236}">
                <a16:creationId xmlns:a16="http://schemas.microsoft.com/office/drawing/2014/main" id="{41FA3166-94B0-EAC2-B13B-CD7115596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938" y="0"/>
            <a:ext cx="7096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67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ED73FFF1-67BE-6D86-3E31-85023A06C9FE}"/>
              </a:ext>
            </a:extLst>
          </p:cNvPr>
          <p:cNvSpPr>
            <a:spLocks noGrp="1"/>
          </p:cNvSpPr>
          <p:nvPr>
            <p:ph type="body" sz="quarter" idx="31"/>
          </p:nvPr>
        </p:nvSpPr>
        <p:spPr>
          <a:xfrm>
            <a:off x="515936" y="1628775"/>
            <a:ext cx="11160127" cy="4716463"/>
          </a:xfrm>
        </p:spPr>
        <p:txBody>
          <a:bodyPr>
            <a:normAutofit/>
          </a:bodyPr>
          <a:lstStyle/>
          <a:p>
            <a:pPr marL="457200" indent="-457200">
              <a:buFont typeface="Arial" panose="020B0604020202020204" pitchFamily="34" charset="0"/>
              <a:buChar char="•"/>
            </a:pPr>
            <a:r>
              <a:rPr lang="en-US" sz="2200" dirty="0">
                <a:latin typeface="+mj-lt"/>
              </a:rPr>
              <a:t>Two sentences can be similar in multiple ways, e.g., topic, sentiment, tone, paraphrasing, …</a:t>
            </a: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endParaRPr lang="en-US" sz="2200" dirty="0">
              <a:latin typeface="+mj-lt"/>
            </a:endParaRPr>
          </a:p>
          <a:p>
            <a:pPr marL="457200" indent="-457200">
              <a:buFont typeface="Arial" panose="020B0604020202020204" pitchFamily="34" charset="0"/>
              <a:buChar char="•"/>
            </a:pPr>
            <a:r>
              <a:rPr lang="en-US" sz="2200" dirty="0">
                <a:latin typeface="+mj-lt"/>
              </a:rPr>
              <a:t>When building systems like RAG we usually want </a:t>
            </a:r>
            <a:r>
              <a:rPr lang="en-US" sz="2200" b="1" dirty="0">
                <a:latin typeface="+mj-lt"/>
              </a:rPr>
              <a:t>topical similarity</a:t>
            </a:r>
            <a:r>
              <a:rPr lang="en-US" sz="2200" dirty="0">
                <a:latin typeface="+mj-lt"/>
              </a:rPr>
              <a:t> </a:t>
            </a:r>
          </a:p>
          <a:p>
            <a:pPr marL="457200" indent="-457200">
              <a:buFont typeface="Arial" panose="020B0604020202020204" pitchFamily="34" charset="0"/>
              <a:buChar char="•"/>
            </a:pPr>
            <a:endParaRPr lang="nl-BE" sz="2800" dirty="0">
              <a:latin typeface="+mj-lt"/>
            </a:endParaRPr>
          </a:p>
          <a:p>
            <a:pPr marL="457200" indent="-457200">
              <a:buFont typeface="Arial" panose="020B0604020202020204" pitchFamily="34" charset="0"/>
              <a:buChar char="•"/>
            </a:pPr>
            <a:endParaRPr lang="nl-BE" dirty="0"/>
          </a:p>
          <a:p>
            <a:endParaRPr lang="nl-BE" dirty="0"/>
          </a:p>
          <a:p>
            <a:endParaRPr lang="nl-BE" dirty="0"/>
          </a:p>
        </p:txBody>
      </p:sp>
      <p:sp>
        <p:nvSpPr>
          <p:cNvPr id="2" name="Title 1">
            <a:extLst>
              <a:ext uri="{FF2B5EF4-FFF2-40B4-BE49-F238E27FC236}">
                <a16:creationId xmlns:a16="http://schemas.microsoft.com/office/drawing/2014/main" id="{FE0CFC81-9337-16A4-8884-8B5D1E4953BA}"/>
              </a:ext>
            </a:extLst>
          </p:cNvPr>
          <p:cNvSpPr>
            <a:spLocks noGrp="1"/>
          </p:cNvSpPr>
          <p:nvPr>
            <p:ph type="title"/>
          </p:nvPr>
        </p:nvSpPr>
        <p:spPr/>
        <p:txBody>
          <a:bodyPr/>
          <a:lstStyle/>
          <a:p>
            <a:r>
              <a:rPr lang="nl-BE" dirty="0" err="1"/>
              <a:t>Embedding</a:t>
            </a:r>
            <a:r>
              <a:rPr lang="nl-BE" dirty="0"/>
              <a:t> </a:t>
            </a:r>
            <a:r>
              <a:rPr lang="nl-BE" dirty="0" err="1"/>
              <a:t>models</a:t>
            </a:r>
            <a:endParaRPr lang="nl-BE" dirty="0"/>
          </a:p>
        </p:txBody>
      </p:sp>
      <p:sp>
        <p:nvSpPr>
          <p:cNvPr id="3" name="Slide Number Placeholder 2">
            <a:extLst>
              <a:ext uri="{FF2B5EF4-FFF2-40B4-BE49-F238E27FC236}">
                <a16:creationId xmlns:a16="http://schemas.microsoft.com/office/drawing/2014/main" id="{377B7DD5-EC8F-8C64-B426-066793A86611}"/>
              </a:ext>
            </a:extLst>
          </p:cNvPr>
          <p:cNvSpPr>
            <a:spLocks noGrp="1"/>
          </p:cNvSpPr>
          <p:nvPr>
            <p:ph type="sldNum" sz="quarter" idx="25"/>
          </p:nvPr>
        </p:nvSpPr>
        <p:spPr/>
        <p:txBody>
          <a:bodyPr/>
          <a:lstStyle/>
          <a:p>
            <a:fld id="{8B70248A-FD0F-534C-919E-E8EB9B0FC062}" type="slidenum">
              <a:rPr lang="en-BE" smtClean="0"/>
              <a:pPr/>
              <a:t>28</a:t>
            </a:fld>
            <a:endParaRPr lang="en-BE"/>
          </a:p>
        </p:txBody>
      </p:sp>
      <p:pic>
        <p:nvPicPr>
          <p:cNvPr id="3074" name="Picture 2" descr="Decoding Sentence Encoders 🔐 | ML6team">
            <a:extLst>
              <a:ext uri="{FF2B5EF4-FFF2-40B4-BE49-F238E27FC236}">
                <a16:creationId xmlns:a16="http://schemas.microsoft.com/office/drawing/2014/main" id="{155E0D73-8FDF-928E-6ABD-5C455523D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37" y="2078428"/>
            <a:ext cx="4774153" cy="361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829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5370-DBA6-5B1D-C2D8-9023D1702A72}"/>
              </a:ext>
            </a:extLst>
          </p:cNvPr>
          <p:cNvSpPr>
            <a:spLocks noGrp="1"/>
          </p:cNvSpPr>
          <p:nvPr>
            <p:ph type="title"/>
          </p:nvPr>
        </p:nvSpPr>
        <p:spPr/>
        <p:txBody>
          <a:bodyPr/>
          <a:lstStyle/>
          <a:p>
            <a:r>
              <a:rPr lang="nl-BE" dirty="0" err="1"/>
              <a:t>Self</a:t>
            </a:r>
            <a:r>
              <a:rPr lang="nl-BE" dirty="0"/>
              <a:t>-attention</a:t>
            </a:r>
          </a:p>
        </p:txBody>
      </p:sp>
      <p:sp>
        <p:nvSpPr>
          <p:cNvPr id="3" name="Slide Number Placeholder 2">
            <a:extLst>
              <a:ext uri="{FF2B5EF4-FFF2-40B4-BE49-F238E27FC236}">
                <a16:creationId xmlns:a16="http://schemas.microsoft.com/office/drawing/2014/main" id="{EEFD539B-3E83-2B1B-363F-5AF9256D24AE}"/>
              </a:ext>
            </a:extLst>
          </p:cNvPr>
          <p:cNvSpPr>
            <a:spLocks noGrp="1"/>
          </p:cNvSpPr>
          <p:nvPr>
            <p:ph type="sldNum" sz="quarter" idx="25"/>
          </p:nvPr>
        </p:nvSpPr>
        <p:spPr/>
        <p:txBody>
          <a:bodyPr/>
          <a:lstStyle/>
          <a:p>
            <a:fld id="{8B70248A-FD0F-534C-919E-E8EB9B0FC062}" type="slidenum">
              <a:rPr lang="en-BE" smtClean="0"/>
              <a:pPr/>
              <a:t>29</a:t>
            </a:fld>
            <a:endParaRPr lang="en-BE"/>
          </a:p>
        </p:txBody>
      </p:sp>
      <p:sp>
        <p:nvSpPr>
          <p:cNvPr id="4" name="Text Placeholder 3">
            <a:extLst>
              <a:ext uri="{FF2B5EF4-FFF2-40B4-BE49-F238E27FC236}">
                <a16:creationId xmlns:a16="http://schemas.microsoft.com/office/drawing/2014/main" id="{A3F12293-03D5-7153-B6D3-467167B56482}"/>
              </a:ext>
            </a:extLst>
          </p:cNvPr>
          <p:cNvSpPr>
            <a:spLocks noGrp="1"/>
          </p:cNvSpPr>
          <p:nvPr>
            <p:ph type="body" sz="quarter" idx="31"/>
          </p:nvPr>
        </p:nvSpPr>
        <p:spPr/>
        <p:txBody>
          <a:bodyPr>
            <a:normAutofit lnSpcReduction="10000"/>
          </a:bodyPr>
          <a:lstStyle/>
          <a:p>
            <a:pPr marL="342900" indent="-342900" fontAlgn="base">
              <a:buFont typeface="Arial" panose="020B0604020202020204" pitchFamily="34" charset="0"/>
              <a:buChar char="•"/>
            </a:pPr>
            <a:r>
              <a:rPr lang="en-US" sz="2200" dirty="0">
                <a:latin typeface="+mj-lt"/>
              </a:rPr>
              <a:t>In psychology, attention is the cognitive process of selectively concentrating on one or a few things while ignoring others </a:t>
            </a:r>
            <a:br>
              <a:rPr lang="en-US" sz="2200" dirty="0">
                <a:latin typeface="+mj-lt"/>
              </a:rPr>
            </a:br>
            <a:endParaRPr lang="en-US" sz="2200" dirty="0">
              <a:latin typeface="+mj-lt"/>
            </a:endParaRPr>
          </a:p>
          <a:p>
            <a:pPr marL="342900" indent="-342900" fontAlgn="base">
              <a:buFont typeface="Arial" panose="020B0604020202020204" pitchFamily="34" charset="0"/>
              <a:buChar char="•"/>
            </a:pPr>
            <a:r>
              <a:rPr lang="en-US" sz="2200" b="1" dirty="0">
                <a:latin typeface="+mj-lt"/>
              </a:rPr>
              <a:t>Self-attention </a:t>
            </a:r>
            <a:r>
              <a:rPr lang="en-US" sz="2200" dirty="0">
                <a:latin typeface="+mj-lt"/>
              </a:rPr>
              <a:t>is when attention is performed between </a:t>
            </a:r>
            <a:r>
              <a:rPr lang="en-US" sz="2200" b="1" dirty="0">
                <a:latin typeface="+mj-lt"/>
              </a:rPr>
              <a:t>tokens of the same sequence</a:t>
            </a:r>
            <a:br>
              <a:rPr lang="en-US" sz="2200" b="1" dirty="0">
                <a:latin typeface="+mj-lt"/>
              </a:rPr>
            </a:br>
            <a:endParaRPr lang="en-US" sz="2200" b="1" dirty="0">
              <a:latin typeface="+mj-lt"/>
            </a:endParaRPr>
          </a:p>
          <a:p>
            <a:pPr marL="342900" indent="-342900" fontAlgn="base">
              <a:buFont typeface="Arial" panose="020B0604020202020204" pitchFamily="34" charset="0"/>
              <a:buChar char="•"/>
            </a:pPr>
            <a:r>
              <a:rPr lang="en-US" sz="2200" dirty="0">
                <a:latin typeface="+mj-lt"/>
              </a:rPr>
              <a:t>It refines or </a:t>
            </a:r>
            <a:r>
              <a:rPr lang="en-US" sz="2200" b="1" dirty="0">
                <a:latin typeface="+mj-lt"/>
              </a:rPr>
              <a:t>contextualizes</a:t>
            </a:r>
            <a:r>
              <a:rPr lang="en-US" sz="2200" dirty="0">
                <a:latin typeface="+mj-lt"/>
              </a:rPr>
              <a:t> the embedding of a word by considering the embeddings of related words in the sentence</a:t>
            </a:r>
            <a:br>
              <a:rPr lang="en-US" sz="2200" dirty="0">
                <a:latin typeface="+mj-lt"/>
              </a:rPr>
            </a:br>
            <a:br>
              <a:rPr lang="en-US" sz="2200" dirty="0">
                <a:latin typeface="+mj-lt"/>
              </a:rPr>
            </a:br>
            <a:endParaRPr lang="en-US" sz="2200" dirty="0">
              <a:latin typeface="+mj-lt"/>
            </a:endParaRPr>
          </a:p>
          <a:p>
            <a:pPr fontAlgn="base"/>
            <a:endParaRPr lang="en-US" sz="2200" dirty="0">
              <a:latin typeface="+mj-lt"/>
            </a:endParaRPr>
          </a:p>
          <a:p>
            <a:pPr fontAlgn="base"/>
            <a:endParaRPr lang="en-US" sz="2200" dirty="0">
              <a:latin typeface="+mj-lt"/>
            </a:endParaRPr>
          </a:p>
          <a:p>
            <a:pPr fontAlgn="base"/>
            <a:br>
              <a:rPr lang="en-US" sz="2200" dirty="0">
                <a:latin typeface="+mj-lt"/>
              </a:rPr>
            </a:br>
            <a:endParaRPr lang="en-US" sz="2200" dirty="0">
              <a:latin typeface="+mj-lt"/>
            </a:endParaRPr>
          </a:p>
          <a:p>
            <a:pPr marL="342900" indent="-342900" fontAlgn="base">
              <a:buFont typeface="Arial" panose="020B0604020202020204" pitchFamily="34" charset="0"/>
              <a:buChar char="•"/>
            </a:pPr>
            <a:r>
              <a:rPr lang="en-US" sz="2200" dirty="0">
                <a:latin typeface="+mj-lt"/>
              </a:rPr>
              <a:t>It is applied through </a:t>
            </a:r>
            <a:r>
              <a:rPr lang="en-US" sz="2200" b="1" dirty="0">
                <a:latin typeface="+mj-lt"/>
              </a:rPr>
              <a:t>multiple heads and layers</a:t>
            </a:r>
            <a:r>
              <a:rPr lang="en-US" sz="2200" dirty="0">
                <a:latin typeface="+mj-lt"/>
              </a:rPr>
              <a:t>, allowing the model to capture different kinds of relationships from nearby syntactic links to longer-range semantic dependencies and overall context</a:t>
            </a:r>
          </a:p>
          <a:p>
            <a:endParaRPr lang="nl-BE" dirty="0"/>
          </a:p>
        </p:txBody>
      </p:sp>
      <p:pic>
        <p:nvPicPr>
          <p:cNvPr id="2050" name="Picture 2">
            <a:extLst>
              <a:ext uri="{FF2B5EF4-FFF2-40B4-BE49-F238E27FC236}">
                <a16:creationId xmlns:a16="http://schemas.microsoft.com/office/drawing/2014/main" id="{26D8C477-FB45-E3B7-31D6-2B5705A7C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381" y="3987006"/>
            <a:ext cx="5089236" cy="123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64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EBB82-681B-1A8B-7249-091B3637CDE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040822-CADE-2CAC-DE85-0EAF99CB545D}"/>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666BEFB9-CB0A-06CA-572A-BE3791D5DA50}"/>
              </a:ext>
            </a:extLst>
          </p:cNvPr>
          <p:cNvSpPr txBox="1">
            <a:spLocks/>
          </p:cNvSpPr>
          <p:nvPr/>
        </p:nvSpPr>
        <p:spPr>
          <a:xfrm>
            <a:off x="0" y="2435744"/>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7200" dirty="0">
                <a:solidFill>
                  <a:srgbClr val="FFFFFF"/>
                </a:solidFill>
              </a:rPr>
              <a:t>Introduction</a:t>
            </a:r>
            <a:br>
              <a:rPr lang="en-US" sz="7200" dirty="0">
                <a:solidFill>
                  <a:srgbClr val="FFFFFF"/>
                </a:solidFill>
              </a:rPr>
            </a:br>
            <a:r>
              <a:rPr lang="en-US" sz="3200" dirty="0">
                <a:solidFill>
                  <a:srgbClr val="FFFFFF"/>
                </a:solidFill>
              </a:rPr>
              <a:t>From NLP to Agentic AI</a:t>
            </a: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3198182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451C-FB25-B55D-2F3D-A31BCE1C1577}"/>
              </a:ext>
            </a:extLst>
          </p:cNvPr>
          <p:cNvSpPr>
            <a:spLocks noGrp="1"/>
          </p:cNvSpPr>
          <p:nvPr>
            <p:ph type="title"/>
          </p:nvPr>
        </p:nvSpPr>
        <p:spPr/>
        <p:txBody>
          <a:bodyPr/>
          <a:lstStyle/>
          <a:p>
            <a:r>
              <a:rPr lang="nl-BE" dirty="0"/>
              <a:t>Transfer Learning</a:t>
            </a:r>
          </a:p>
        </p:txBody>
      </p:sp>
      <p:sp>
        <p:nvSpPr>
          <p:cNvPr id="3" name="Slide Number Placeholder 2">
            <a:extLst>
              <a:ext uri="{FF2B5EF4-FFF2-40B4-BE49-F238E27FC236}">
                <a16:creationId xmlns:a16="http://schemas.microsoft.com/office/drawing/2014/main" id="{53102CB6-26B3-B30A-F7BE-5F5C583458D2}"/>
              </a:ext>
            </a:extLst>
          </p:cNvPr>
          <p:cNvSpPr>
            <a:spLocks noGrp="1"/>
          </p:cNvSpPr>
          <p:nvPr>
            <p:ph type="sldNum" sz="quarter" idx="25"/>
          </p:nvPr>
        </p:nvSpPr>
        <p:spPr/>
        <p:txBody>
          <a:bodyPr/>
          <a:lstStyle/>
          <a:p>
            <a:fld id="{8B70248A-FD0F-534C-919E-E8EB9B0FC062}" type="slidenum">
              <a:rPr lang="en-BE" smtClean="0"/>
              <a:pPr/>
              <a:t>30</a:t>
            </a:fld>
            <a:endParaRPr lang="en-BE"/>
          </a:p>
        </p:txBody>
      </p:sp>
      <p:sp>
        <p:nvSpPr>
          <p:cNvPr id="4" name="Text Placeholder 3">
            <a:extLst>
              <a:ext uri="{FF2B5EF4-FFF2-40B4-BE49-F238E27FC236}">
                <a16:creationId xmlns:a16="http://schemas.microsoft.com/office/drawing/2014/main" id="{15F35D4E-579D-5A80-686F-A17518BD8295}"/>
              </a:ext>
            </a:extLst>
          </p:cNvPr>
          <p:cNvSpPr>
            <a:spLocks noGrp="1"/>
          </p:cNvSpPr>
          <p:nvPr>
            <p:ph type="body" sz="quarter" idx="31"/>
          </p:nvPr>
        </p:nvSpPr>
        <p:spPr/>
        <p:txBody>
          <a:bodyPr>
            <a:normAutofit fontScale="92500" lnSpcReduction="20000"/>
          </a:bodyPr>
          <a:lstStyle/>
          <a:p>
            <a:pPr marL="342900" indent="-342900">
              <a:buFont typeface="Arial" panose="020B0604020202020204" pitchFamily="34" charset="0"/>
              <a:buChar char="•"/>
            </a:pPr>
            <a:r>
              <a:rPr lang="en-US" dirty="0">
                <a:latin typeface="+mj-lt"/>
              </a:rPr>
              <a:t>Traditional NLP models were </a:t>
            </a:r>
            <a:r>
              <a:rPr lang="en-US" b="1" dirty="0">
                <a:latin typeface="+mj-lt"/>
              </a:rPr>
              <a:t>task-specific:</a:t>
            </a:r>
            <a:r>
              <a:rPr lang="en-US" dirty="0">
                <a:latin typeface="+mj-lt"/>
              </a:rPr>
              <a:t> each model  was trained from scratch on a small dataset</a:t>
            </a:r>
            <a:br>
              <a:rPr lang="en-US" dirty="0">
                <a:latin typeface="+mj-lt"/>
              </a:rPr>
            </a:br>
            <a:endParaRPr lang="en-US" dirty="0">
              <a:latin typeface="+mj-lt"/>
            </a:endParaRPr>
          </a:p>
          <a:p>
            <a:pPr marL="342900" indent="-342900">
              <a:buFont typeface="Arial" panose="020B0604020202020204" pitchFamily="34" charset="0"/>
              <a:buChar char="•"/>
            </a:pPr>
            <a:r>
              <a:rPr lang="en-US" b="1" dirty="0">
                <a:latin typeface="+mj-lt"/>
              </a:rPr>
              <a:t>Transfer learning</a:t>
            </a:r>
            <a:r>
              <a:rPr lang="en-US" dirty="0">
                <a:latin typeface="+mj-lt"/>
              </a:rPr>
              <a:t> flips this idea:</a:t>
            </a:r>
          </a:p>
          <a:p>
            <a:pPr marL="702900" lvl="1" indent="-342900"/>
            <a:r>
              <a:rPr lang="en-US" dirty="0">
                <a:latin typeface="+mj-lt"/>
              </a:rPr>
              <a:t>Train a model once on a large, general corpus (e.g., books, web text)</a:t>
            </a:r>
          </a:p>
          <a:p>
            <a:pPr marL="702900" lvl="1" indent="-342900"/>
            <a:r>
              <a:rPr lang="en-US" dirty="0">
                <a:latin typeface="+mj-lt"/>
              </a:rPr>
              <a:t>Then adapt or fine-tune it for many downstream tasks (e.g., classification, QA, summarization)</a:t>
            </a:r>
          </a:p>
          <a:p>
            <a:pPr marL="702900" lvl="1" indent="-342900"/>
            <a:r>
              <a:rPr lang="en-US" dirty="0">
                <a:latin typeface="+mj-lt"/>
              </a:rPr>
              <a:t>This “transfers” language understanding from general training to specific tasks</a:t>
            </a:r>
            <a:br>
              <a:rPr lang="en-US" dirty="0">
                <a:latin typeface="+mj-lt"/>
              </a:rPr>
            </a:br>
            <a:endParaRPr lang="en-US" dirty="0">
              <a:latin typeface="+mj-lt"/>
            </a:endParaRPr>
          </a:p>
          <a:p>
            <a:pPr lvl="1"/>
            <a:r>
              <a:rPr lang="en-US" dirty="0">
                <a:latin typeface="+mj-lt"/>
              </a:rPr>
              <a:t>Modern LLMs (e.g., GPT, </a:t>
            </a:r>
            <a:r>
              <a:rPr lang="en-US" dirty="0" err="1">
                <a:latin typeface="+mj-lt"/>
              </a:rPr>
              <a:t>LLaMA</a:t>
            </a:r>
            <a:r>
              <a:rPr lang="en-US" dirty="0">
                <a:latin typeface="+mj-lt"/>
              </a:rPr>
              <a:t>) are </a:t>
            </a:r>
            <a:r>
              <a:rPr lang="en-US" b="1" dirty="0">
                <a:latin typeface="+mj-lt"/>
              </a:rPr>
              <a:t>massively pretrained</a:t>
            </a:r>
            <a:r>
              <a:rPr lang="en-US" dirty="0">
                <a:latin typeface="+mj-lt"/>
              </a:rPr>
              <a:t> using self-supervised objectives such as next word prediction</a:t>
            </a:r>
            <a:br>
              <a:rPr lang="en-US" dirty="0">
                <a:latin typeface="+mj-lt"/>
              </a:rPr>
            </a:br>
            <a:endParaRPr lang="en-US" dirty="0">
              <a:latin typeface="+mj-lt"/>
            </a:endParaRPr>
          </a:p>
          <a:p>
            <a:pPr lvl="1"/>
            <a:r>
              <a:rPr lang="en-US" dirty="0">
                <a:latin typeface="+mj-lt"/>
              </a:rPr>
              <a:t>These models learn universal linguistic and semantic patterns</a:t>
            </a:r>
            <a:br>
              <a:rPr lang="en-US" dirty="0">
                <a:latin typeface="+mj-lt"/>
              </a:rPr>
            </a:br>
            <a:endParaRPr lang="en-US" dirty="0">
              <a:latin typeface="+mj-lt"/>
            </a:endParaRPr>
          </a:p>
          <a:p>
            <a:pPr lvl="1"/>
            <a:r>
              <a:rPr lang="en-US" dirty="0">
                <a:latin typeface="+mj-lt"/>
              </a:rPr>
              <a:t>They serve as </a:t>
            </a:r>
            <a:r>
              <a:rPr lang="en-US" b="1" dirty="0">
                <a:latin typeface="+mj-lt"/>
              </a:rPr>
              <a:t>general-purpose foundations:</a:t>
            </a:r>
            <a:r>
              <a:rPr lang="en-US" dirty="0">
                <a:latin typeface="+mj-lt"/>
              </a:rPr>
              <a:t> one model, many tasks</a:t>
            </a:r>
          </a:p>
          <a:p>
            <a:endParaRPr lang="nl-BE" dirty="0"/>
          </a:p>
        </p:txBody>
      </p:sp>
    </p:spTree>
    <p:extLst>
      <p:ext uri="{BB962C8B-B14F-4D97-AF65-F5344CB8AC3E}">
        <p14:creationId xmlns:p14="http://schemas.microsoft.com/office/powerpoint/2010/main" val="4169488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C2DC-BC30-1E70-42E6-E93EBD2F95D6}"/>
              </a:ext>
            </a:extLst>
          </p:cNvPr>
          <p:cNvSpPr>
            <a:spLocks noGrp="1"/>
          </p:cNvSpPr>
          <p:nvPr>
            <p:ph type="title"/>
          </p:nvPr>
        </p:nvSpPr>
        <p:spPr/>
        <p:txBody>
          <a:bodyPr/>
          <a:lstStyle/>
          <a:p>
            <a:r>
              <a:rPr lang="en-US" dirty="0"/>
              <a:t>Evolution of Language Models</a:t>
            </a:r>
          </a:p>
        </p:txBody>
      </p:sp>
      <p:sp>
        <p:nvSpPr>
          <p:cNvPr id="3" name="Slide Number Placeholder 2">
            <a:extLst>
              <a:ext uri="{FF2B5EF4-FFF2-40B4-BE49-F238E27FC236}">
                <a16:creationId xmlns:a16="http://schemas.microsoft.com/office/drawing/2014/main" id="{966C9CB9-C6FC-FC85-3437-5D97626F6209}"/>
              </a:ext>
            </a:extLst>
          </p:cNvPr>
          <p:cNvSpPr>
            <a:spLocks noGrp="1"/>
          </p:cNvSpPr>
          <p:nvPr>
            <p:ph type="sldNum" sz="quarter" idx="25"/>
          </p:nvPr>
        </p:nvSpPr>
        <p:spPr/>
        <p:txBody>
          <a:bodyPr/>
          <a:lstStyle/>
          <a:p>
            <a:fld id="{8B70248A-FD0F-534C-919E-E8EB9B0FC062}" type="slidenum">
              <a:rPr lang="en-BE" smtClean="0"/>
              <a:pPr/>
              <a:t>31</a:t>
            </a:fld>
            <a:endParaRPr lang="en-BE"/>
          </a:p>
        </p:txBody>
      </p:sp>
      <p:pic>
        <p:nvPicPr>
          <p:cNvPr id="21506" name="Picture 2" descr="Klu LLM Timeline">
            <a:extLst>
              <a:ext uri="{FF2B5EF4-FFF2-40B4-BE49-F238E27FC236}">
                <a16:creationId xmlns:a16="http://schemas.microsoft.com/office/drawing/2014/main" id="{22CA7763-669B-B487-0C14-92DB69D8D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3347"/>
            <a:ext cx="12192000" cy="430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024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2FBE-B857-C8EF-47BA-92584B3C0668}"/>
              </a:ext>
            </a:extLst>
          </p:cNvPr>
          <p:cNvSpPr>
            <a:spLocks noGrp="1"/>
          </p:cNvSpPr>
          <p:nvPr>
            <p:ph type="title"/>
          </p:nvPr>
        </p:nvSpPr>
        <p:spPr/>
        <p:txBody>
          <a:bodyPr/>
          <a:lstStyle/>
          <a:p>
            <a:r>
              <a:rPr lang="en-US" dirty="0"/>
              <a:t>LLM Families</a:t>
            </a:r>
            <a:br>
              <a:rPr lang="en-US" dirty="0"/>
            </a:br>
            <a:r>
              <a:rPr lang="en-US" sz="2200" dirty="0"/>
              <a:t>(pre-trained models)</a:t>
            </a:r>
          </a:p>
        </p:txBody>
      </p:sp>
      <p:sp>
        <p:nvSpPr>
          <p:cNvPr id="3" name="Slide Number Placeholder 2">
            <a:extLst>
              <a:ext uri="{FF2B5EF4-FFF2-40B4-BE49-F238E27FC236}">
                <a16:creationId xmlns:a16="http://schemas.microsoft.com/office/drawing/2014/main" id="{E9261B8F-BE8D-384E-B47E-1171FA5CDCB0}"/>
              </a:ext>
            </a:extLst>
          </p:cNvPr>
          <p:cNvSpPr>
            <a:spLocks noGrp="1"/>
          </p:cNvSpPr>
          <p:nvPr>
            <p:ph type="sldNum" sz="quarter" idx="25"/>
          </p:nvPr>
        </p:nvSpPr>
        <p:spPr/>
        <p:txBody>
          <a:bodyPr/>
          <a:lstStyle/>
          <a:p>
            <a:fld id="{8B70248A-FD0F-534C-919E-E8EB9B0FC062}" type="slidenum">
              <a:rPr lang="en-BE" smtClean="0"/>
              <a:pPr/>
              <a:t>32</a:t>
            </a:fld>
            <a:endParaRPr lang="en-BE"/>
          </a:p>
        </p:txBody>
      </p:sp>
      <p:sp>
        <p:nvSpPr>
          <p:cNvPr id="4" name="Text Placeholder 3">
            <a:extLst>
              <a:ext uri="{FF2B5EF4-FFF2-40B4-BE49-F238E27FC236}">
                <a16:creationId xmlns:a16="http://schemas.microsoft.com/office/drawing/2014/main" id="{84200A83-F621-FF0A-D659-AE5AA1FD78AE}"/>
              </a:ext>
            </a:extLst>
          </p:cNvPr>
          <p:cNvSpPr>
            <a:spLocks noGrp="1"/>
          </p:cNvSpPr>
          <p:nvPr>
            <p:ph type="body" sz="quarter" idx="31"/>
          </p:nvPr>
        </p:nvSpPr>
        <p:spPr/>
        <p:txBody>
          <a:bodyPr/>
          <a:lstStyle/>
          <a:p>
            <a:endParaRPr lang="en-US"/>
          </a:p>
        </p:txBody>
      </p:sp>
      <p:pic>
        <p:nvPicPr>
          <p:cNvPr id="23554" name="Picture 2" descr="Comprehensive Overview of GPT, LLaMA, and PaLM Large Language Model Families">
            <a:extLst>
              <a:ext uri="{FF2B5EF4-FFF2-40B4-BE49-F238E27FC236}">
                <a16:creationId xmlns:a16="http://schemas.microsoft.com/office/drawing/2014/main" id="{D9FEE383-17AE-6051-6964-59DEBDFE0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9" t="15884" r="5337" b="15906"/>
          <a:stretch/>
        </p:blipFill>
        <p:spPr bwMode="auto">
          <a:xfrm>
            <a:off x="-1" y="1628775"/>
            <a:ext cx="12132511" cy="4127789"/>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E6A3CC9F-DE7C-07B6-6E03-135F132AE19A}"/>
              </a:ext>
            </a:extLst>
          </p:cNvPr>
          <p:cNvSpPr/>
          <p:nvPr/>
        </p:nvSpPr>
        <p:spPr>
          <a:xfrm>
            <a:off x="5531428" y="-765320"/>
            <a:ext cx="3375241" cy="2556164"/>
          </a:xfrm>
          <a:prstGeom prst="star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err="1">
                <a:latin typeface="+mj-lt"/>
              </a:rPr>
              <a:t>LLaMa</a:t>
            </a:r>
            <a:r>
              <a:rPr lang="en-US" sz="1400" b="1" i="1" dirty="0">
                <a:latin typeface="+mj-lt"/>
              </a:rPr>
              <a:t>: </a:t>
            </a:r>
          </a:p>
          <a:p>
            <a:pPr algn="ctr"/>
            <a:endParaRPr lang="en-US" sz="1400" b="1" i="1" dirty="0">
              <a:latin typeface="+mj-lt"/>
            </a:endParaRPr>
          </a:p>
          <a:p>
            <a:pPr algn="ctr"/>
            <a:r>
              <a:rPr lang="en-US" sz="1400" b="1" i="1" dirty="0">
                <a:latin typeface="+mj-lt"/>
              </a:rPr>
              <a:t>Open Source</a:t>
            </a:r>
            <a:endParaRPr lang="en-US" sz="3600" b="1" i="1" dirty="0">
              <a:latin typeface="+mj-lt"/>
            </a:endParaRPr>
          </a:p>
        </p:txBody>
      </p:sp>
      <p:pic>
        <p:nvPicPr>
          <p:cNvPr id="1028" name="Picture 4">
            <a:extLst>
              <a:ext uri="{FF2B5EF4-FFF2-40B4-BE49-F238E27FC236}">
                <a16:creationId xmlns:a16="http://schemas.microsoft.com/office/drawing/2014/main" id="{ECCEB84A-8657-A095-6AD2-2D145F8A1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9182" y="1974519"/>
            <a:ext cx="1090124" cy="402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thropic's Claude Enterprise: a new rival to ChatGPT Enterprise - Fast  Company">
            <a:extLst>
              <a:ext uri="{FF2B5EF4-FFF2-40B4-BE49-F238E27FC236}">
                <a16:creationId xmlns:a16="http://schemas.microsoft.com/office/drawing/2014/main" id="{D94C5D13-37A5-ACBD-BE5A-608262CC3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9" y="6121544"/>
            <a:ext cx="1309255" cy="7364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OK 2.0 - $GROK2 The OG GROK 2.0 (Backup acc) (@GROK20_ERC) / X">
            <a:extLst>
              <a:ext uri="{FF2B5EF4-FFF2-40B4-BE49-F238E27FC236}">
                <a16:creationId xmlns:a16="http://schemas.microsoft.com/office/drawing/2014/main" id="{6BADFB2B-7948-79AA-AA0E-FC1B8B5430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55" t="35081" r="4908" b="34182"/>
          <a:stretch/>
        </p:blipFill>
        <p:spPr bwMode="auto">
          <a:xfrm>
            <a:off x="1454727" y="6126068"/>
            <a:ext cx="2182091" cy="7319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A74CBF5-9C58-5DDF-DD76-C8484BBF1CD9}"/>
              </a:ext>
            </a:extLst>
          </p:cNvPr>
          <p:cNvSpPr/>
          <p:nvPr/>
        </p:nvSpPr>
        <p:spPr>
          <a:xfrm>
            <a:off x="5424055" y="0"/>
            <a:ext cx="3584863" cy="6005945"/>
          </a:xfrm>
          <a:prstGeom prst="rect">
            <a:avLst/>
          </a:prstGeom>
          <a:noFill/>
          <a:ln w="5715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Mistral AI model available in Vertex AI | Google Cloud Blog">
            <a:extLst>
              <a:ext uri="{FF2B5EF4-FFF2-40B4-BE49-F238E27FC236}">
                <a16:creationId xmlns:a16="http://schemas.microsoft.com/office/drawing/2014/main" id="{87A2286F-D459-2C64-EE9C-41A700420B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688" t="39978" r="34716" b="39778"/>
          <a:stretch/>
        </p:blipFill>
        <p:spPr bwMode="auto">
          <a:xfrm>
            <a:off x="3722801" y="6121544"/>
            <a:ext cx="2149745" cy="70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364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6D9A972-D00B-BA57-3E4D-A35D77CF225E}"/>
              </a:ext>
            </a:extLst>
          </p:cNvPr>
          <p:cNvSpPr>
            <a:spLocks noGrp="1"/>
          </p:cNvSpPr>
          <p:nvPr>
            <p:ph type="sldNum" sz="quarter" idx="25"/>
          </p:nvPr>
        </p:nvSpPr>
        <p:spPr/>
        <p:txBody>
          <a:bodyPr/>
          <a:lstStyle/>
          <a:p>
            <a:fld id="{8B70248A-FD0F-534C-919E-E8EB9B0FC062}" type="slidenum">
              <a:rPr lang="en-BE" smtClean="0"/>
              <a:pPr/>
              <a:t>33</a:t>
            </a:fld>
            <a:endParaRPr lang="en-BE"/>
          </a:p>
        </p:txBody>
      </p:sp>
      <p:pic>
        <p:nvPicPr>
          <p:cNvPr id="6" name="Picture 5">
            <a:extLst>
              <a:ext uri="{FF2B5EF4-FFF2-40B4-BE49-F238E27FC236}">
                <a16:creationId xmlns:a16="http://schemas.microsoft.com/office/drawing/2014/main" id="{C75F591D-90B3-F6C0-6069-C92FFB39E07D}"/>
              </a:ext>
            </a:extLst>
          </p:cNvPr>
          <p:cNvPicPr>
            <a:picLocks noChangeAspect="1"/>
          </p:cNvPicPr>
          <p:nvPr/>
        </p:nvPicPr>
        <p:blipFill>
          <a:blip r:embed="rId3"/>
          <a:stretch>
            <a:fillRect/>
          </a:stretch>
        </p:blipFill>
        <p:spPr>
          <a:xfrm>
            <a:off x="2844722" y="0"/>
            <a:ext cx="6502555" cy="6858000"/>
          </a:xfrm>
          <a:prstGeom prst="rect">
            <a:avLst/>
          </a:prstGeom>
        </p:spPr>
      </p:pic>
    </p:spTree>
    <p:extLst>
      <p:ext uri="{BB962C8B-B14F-4D97-AF65-F5344CB8AC3E}">
        <p14:creationId xmlns:p14="http://schemas.microsoft.com/office/powerpoint/2010/main" val="2029685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C5AB-9AF7-4985-2B4B-C0EF62A84664}"/>
              </a:ext>
            </a:extLst>
          </p:cNvPr>
          <p:cNvSpPr>
            <a:spLocks noGrp="1"/>
          </p:cNvSpPr>
          <p:nvPr>
            <p:ph type="title"/>
          </p:nvPr>
        </p:nvSpPr>
        <p:spPr/>
        <p:txBody>
          <a:bodyPr/>
          <a:lstStyle/>
          <a:p>
            <a:r>
              <a:rPr lang="en-US" dirty="0" err="1"/>
              <a:t>Ollama</a:t>
            </a:r>
            <a:endParaRPr lang="en-US" dirty="0"/>
          </a:p>
        </p:txBody>
      </p:sp>
      <p:sp>
        <p:nvSpPr>
          <p:cNvPr id="3" name="Slide Number Placeholder 2">
            <a:extLst>
              <a:ext uri="{FF2B5EF4-FFF2-40B4-BE49-F238E27FC236}">
                <a16:creationId xmlns:a16="http://schemas.microsoft.com/office/drawing/2014/main" id="{A6A30E5E-15D6-C842-15CE-411B954001C2}"/>
              </a:ext>
            </a:extLst>
          </p:cNvPr>
          <p:cNvSpPr>
            <a:spLocks noGrp="1"/>
          </p:cNvSpPr>
          <p:nvPr>
            <p:ph type="sldNum" sz="quarter" idx="25"/>
          </p:nvPr>
        </p:nvSpPr>
        <p:spPr/>
        <p:txBody>
          <a:bodyPr/>
          <a:lstStyle/>
          <a:p>
            <a:fld id="{8B70248A-FD0F-534C-919E-E8EB9B0FC062}" type="slidenum">
              <a:rPr lang="en-BE" smtClean="0"/>
              <a:pPr/>
              <a:t>34</a:t>
            </a:fld>
            <a:endParaRPr lang="en-BE"/>
          </a:p>
        </p:txBody>
      </p:sp>
      <p:pic>
        <p:nvPicPr>
          <p:cNvPr id="24578" name="Picture 2" descr="Ollama Tutorial: Running LLMs Locally Made Super Simple - KDnuggets">
            <a:extLst>
              <a:ext uri="{FF2B5EF4-FFF2-40B4-BE49-F238E27FC236}">
                <a16:creationId xmlns:a16="http://schemas.microsoft.com/office/drawing/2014/main" id="{E51C0527-8104-1FA7-83B7-06BA5936CF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90" r="22123"/>
          <a:stretch/>
        </p:blipFill>
        <p:spPr bwMode="auto">
          <a:xfrm>
            <a:off x="0" y="2083809"/>
            <a:ext cx="5101937" cy="4062845"/>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Getting Started with Ollama">
            <a:extLst>
              <a:ext uri="{FF2B5EF4-FFF2-40B4-BE49-F238E27FC236}">
                <a16:creationId xmlns:a16="http://schemas.microsoft.com/office/drawing/2014/main" id="{264F2C70-9959-B9CB-7013-AECFD7ECD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535" y="2247283"/>
            <a:ext cx="6861463" cy="3863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6F35E50-E3C0-1B45-8110-32C2FBFD21AA}"/>
              </a:ext>
            </a:extLst>
          </p:cNvPr>
          <p:cNvPicPr>
            <a:picLocks noChangeAspect="1"/>
          </p:cNvPicPr>
          <p:nvPr/>
        </p:nvPicPr>
        <p:blipFill>
          <a:blip r:embed="rId4"/>
          <a:stretch>
            <a:fillRect/>
          </a:stretch>
        </p:blipFill>
        <p:spPr>
          <a:xfrm>
            <a:off x="5474202" y="543999"/>
            <a:ext cx="6574127" cy="1599112"/>
          </a:xfrm>
          <a:prstGeom prst="rect">
            <a:avLst/>
          </a:prstGeom>
        </p:spPr>
      </p:pic>
    </p:spTree>
    <p:extLst>
      <p:ext uri="{BB962C8B-B14F-4D97-AF65-F5344CB8AC3E}">
        <p14:creationId xmlns:p14="http://schemas.microsoft.com/office/powerpoint/2010/main" val="200479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CFEF-1E2D-203D-3C59-36EE793AC19A}"/>
              </a:ext>
            </a:extLst>
          </p:cNvPr>
          <p:cNvSpPr>
            <a:spLocks noGrp="1"/>
          </p:cNvSpPr>
          <p:nvPr>
            <p:ph type="title"/>
          </p:nvPr>
        </p:nvSpPr>
        <p:spPr>
          <a:xfrm>
            <a:off x="515937" y="107948"/>
            <a:ext cx="11160125" cy="1116012"/>
          </a:xfrm>
        </p:spPr>
        <p:txBody>
          <a:bodyPr/>
          <a:lstStyle/>
          <a:p>
            <a:r>
              <a:rPr lang="en-US" dirty="0"/>
              <a:t>OpenAI API - </a:t>
            </a:r>
            <a:r>
              <a:rPr lang="en-US" dirty="0" err="1"/>
              <a:t>Groq</a:t>
            </a:r>
            <a:endParaRPr lang="en-US" dirty="0"/>
          </a:p>
        </p:txBody>
      </p:sp>
      <p:sp>
        <p:nvSpPr>
          <p:cNvPr id="3" name="Slide Number Placeholder 2">
            <a:extLst>
              <a:ext uri="{FF2B5EF4-FFF2-40B4-BE49-F238E27FC236}">
                <a16:creationId xmlns:a16="http://schemas.microsoft.com/office/drawing/2014/main" id="{2F57D816-B358-4888-267E-0CB13C122E1E}"/>
              </a:ext>
            </a:extLst>
          </p:cNvPr>
          <p:cNvSpPr>
            <a:spLocks noGrp="1"/>
          </p:cNvSpPr>
          <p:nvPr>
            <p:ph type="sldNum" sz="quarter" idx="25"/>
          </p:nvPr>
        </p:nvSpPr>
        <p:spPr/>
        <p:txBody>
          <a:bodyPr/>
          <a:lstStyle/>
          <a:p>
            <a:fld id="{8B70248A-FD0F-534C-919E-E8EB9B0FC062}" type="slidenum">
              <a:rPr lang="en-BE" smtClean="0"/>
              <a:pPr/>
              <a:t>35</a:t>
            </a:fld>
            <a:endParaRPr lang="en-BE"/>
          </a:p>
        </p:txBody>
      </p:sp>
      <p:pic>
        <p:nvPicPr>
          <p:cNvPr id="25602" name="Picture 2" descr="spring ai groq integration">
            <a:extLst>
              <a:ext uri="{FF2B5EF4-FFF2-40B4-BE49-F238E27FC236}">
                <a16:creationId xmlns:a16="http://schemas.microsoft.com/office/drawing/2014/main" id="{7053DD51-DEE4-1086-54CE-1AA3402B9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441" y="1223960"/>
            <a:ext cx="5365173" cy="1707354"/>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NVESTING IN GROQ OR NVIDIA">
            <a:extLst>
              <a:ext uri="{FF2B5EF4-FFF2-40B4-BE49-F238E27FC236}">
                <a16:creationId xmlns:a16="http://schemas.microsoft.com/office/drawing/2014/main" id="{946BA532-23FD-499E-0288-5787FDDD64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6" t="10152" r="2586" b="10303"/>
          <a:stretch/>
        </p:blipFill>
        <p:spPr bwMode="auto">
          <a:xfrm>
            <a:off x="7765766" y="117892"/>
            <a:ext cx="4166754" cy="1961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DB69114-A81C-5B13-0784-08563BE56485}"/>
              </a:ext>
            </a:extLst>
          </p:cNvPr>
          <p:cNvPicPr>
            <a:picLocks noChangeAspect="1"/>
          </p:cNvPicPr>
          <p:nvPr/>
        </p:nvPicPr>
        <p:blipFill>
          <a:blip r:embed="rId5"/>
          <a:stretch>
            <a:fillRect/>
          </a:stretch>
        </p:blipFill>
        <p:spPr>
          <a:xfrm>
            <a:off x="776572" y="2983793"/>
            <a:ext cx="5830387" cy="3874207"/>
          </a:xfrm>
          <a:prstGeom prst="rect">
            <a:avLst/>
          </a:prstGeom>
        </p:spPr>
      </p:pic>
      <p:pic>
        <p:nvPicPr>
          <p:cNvPr id="25606" name="Picture 6" descr="AI chip startup Groq valued at $2.8 bln after latest funding round | Reuters">
            <a:extLst>
              <a:ext uri="{FF2B5EF4-FFF2-40B4-BE49-F238E27FC236}">
                <a16:creationId xmlns:a16="http://schemas.microsoft.com/office/drawing/2014/main" id="{11EA5B37-4F20-1C0E-CF0F-3E5A2D452F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2513" y="2141536"/>
            <a:ext cx="4716463" cy="471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06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5E75-AF70-2418-E500-62DB0C2EE20A}"/>
              </a:ext>
            </a:extLst>
          </p:cNvPr>
          <p:cNvSpPr>
            <a:spLocks noGrp="1"/>
          </p:cNvSpPr>
          <p:nvPr>
            <p:ph type="title"/>
          </p:nvPr>
        </p:nvSpPr>
        <p:spPr/>
        <p:txBody>
          <a:bodyPr/>
          <a:lstStyle/>
          <a:p>
            <a:r>
              <a:rPr lang="en-US" dirty="0"/>
              <a:t>Common LLM Parameters</a:t>
            </a:r>
          </a:p>
        </p:txBody>
      </p:sp>
      <p:sp>
        <p:nvSpPr>
          <p:cNvPr id="3" name="Slide Number Placeholder 2">
            <a:extLst>
              <a:ext uri="{FF2B5EF4-FFF2-40B4-BE49-F238E27FC236}">
                <a16:creationId xmlns:a16="http://schemas.microsoft.com/office/drawing/2014/main" id="{5384E82B-2D93-301B-C22F-F4106DBBF1A6}"/>
              </a:ext>
            </a:extLst>
          </p:cNvPr>
          <p:cNvSpPr>
            <a:spLocks noGrp="1"/>
          </p:cNvSpPr>
          <p:nvPr>
            <p:ph type="sldNum" sz="quarter" idx="25"/>
          </p:nvPr>
        </p:nvSpPr>
        <p:spPr/>
        <p:txBody>
          <a:bodyPr/>
          <a:lstStyle/>
          <a:p>
            <a:fld id="{8B70248A-FD0F-534C-919E-E8EB9B0FC062}" type="slidenum">
              <a:rPr lang="en-BE" smtClean="0"/>
              <a:pPr/>
              <a:t>36</a:t>
            </a:fld>
            <a:endParaRPr lang="en-BE"/>
          </a:p>
        </p:txBody>
      </p:sp>
      <p:pic>
        <p:nvPicPr>
          <p:cNvPr id="30722" name="Picture 2">
            <a:extLst>
              <a:ext uri="{FF2B5EF4-FFF2-40B4-BE49-F238E27FC236}">
                <a16:creationId xmlns:a16="http://schemas.microsoft.com/office/drawing/2014/main" id="{3455E11D-AD8C-6498-4D07-342D7754DB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256"/>
          <a:stretch/>
        </p:blipFill>
        <p:spPr bwMode="auto">
          <a:xfrm>
            <a:off x="259772" y="1854126"/>
            <a:ext cx="11696736" cy="378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2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738A-7DA9-83D3-0ED4-C8D49F89B9BC}"/>
              </a:ext>
            </a:extLst>
          </p:cNvPr>
          <p:cNvSpPr>
            <a:spLocks noGrp="1"/>
          </p:cNvSpPr>
          <p:nvPr>
            <p:ph type="title"/>
          </p:nvPr>
        </p:nvSpPr>
        <p:spPr>
          <a:xfrm>
            <a:off x="297728" y="185478"/>
            <a:ext cx="11160125" cy="1116012"/>
          </a:xfrm>
        </p:spPr>
        <p:txBody>
          <a:bodyPr/>
          <a:lstStyle/>
          <a:p>
            <a:r>
              <a:rPr lang="en-US" dirty="0"/>
              <a:t>LLMs: (Bigger) Context Window</a:t>
            </a:r>
          </a:p>
        </p:txBody>
      </p:sp>
      <p:sp>
        <p:nvSpPr>
          <p:cNvPr id="3" name="Slide Number Placeholder 2">
            <a:extLst>
              <a:ext uri="{FF2B5EF4-FFF2-40B4-BE49-F238E27FC236}">
                <a16:creationId xmlns:a16="http://schemas.microsoft.com/office/drawing/2014/main" id="{864FCA28-D0BB-1E5B-9647-454D84C6BF67}"/>
              </a:ext>
            </a:extLst>
          </p:cNvPr>
          <p:cNvSpPr>
            <a:spLocks noGrp="1"/>
          </p:cNvSpPr>
          <p:nvPr>
            <p:ph type="sldNum" sz="quarter" idx="25"/>
          </p:nvPr>
        </p:nvSpPr>
        <p:spPr/>
        <p:txBody>
          <a:bodyPr/>
          <a:lstStyle/>
          <a:p>
            <a:fld id="{8B70248A-FD0F-534C-919E-E8EB9B0FC062}" type="slidenum">
              <a:rPr lang="en-BE" smtClean="0"/>
              <a:pPr/>
              <a:t>37</a:t>
            </a:fld>
            <a:endParaRPr lang="en-BE"/>
          </a:p>
        </p:txBody>
      </p:sp>
      <p:pic>
        <p:nvPicPr>
          <p:cNvPr id="31748" name="Picture 4" descr="Graphic showing how a context window works on a number line.">
            <a:extLst>
              <a:ext uri="{FF2B5EF4-FFF2-40B4-BE49-F238E27FC236}">
                <a16:creationId xmlns:a16="http://schemas.microsoft.com/office/drawing/2014/main" id="{D2C88F71-14F6-5A0E-8968-CA9F24725E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9" t="16520" r="7542" b="16593"/>
          <a:stretch/>
        </p:blipFill>
        <p:spPr bwMode="auto">
          <a:xfrm>
            <a:off x="515935" y="2152313"/>
            <a:ext cx="5173760" cy="2049414"/>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ChatGPT Context Window and Token Limit | 16x Prompt">
            <a:extLst>
              <a:ext uri="{FF2B5EF4-FFF2-40B4-BE49-F238E27FC236}">
                <a16:creationId xmlns:a16="http://schemas.microsoft.com/office/drawing/2014/main" id="{58A7236A-C234-8EC8-AA94-3AAAD6923C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4" t="7476" r="5644" b="7478"/>
          <a:stretch/>
        </p:blipFill>
        <p:spPr bwMode="auto">
          <a:xfrm>
            <a:off x="2911117" y="3958438"/>
            <a:ext cx="4115336" cy="2883847"/>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What is a context window—and why does it matter? | Zapier">
            <a:extLst>
              <a:ext uri="{FF2B5EF4-FFF2-40B4-BE49-F238E27FC236}">
                <a16:creationId xmlns:a16="http://schemas.microsoft.com/office/drawing/2014/main" id="{F9CB4728-6E69-3B8D-F2DF-6F8D0844D2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63" t="21819" r="6379" b="17246"/>
          <a:stretch/>
        </p:blipFill>
        <p:spPr bwMode="auto">
          <a:xfrm>
            <a:off x="7020925" y="2125822"/>
            <a:ext cx="4873344" cy="274499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06D3802E-6832-771A-2F9F-6657DAF36CE7}"/>
              </a:ext>
            </a:extLst>
          </p:cNvPr>
          <p:cNvSpPr>
            <a:spLocks noGrp="1"/>
          </p:cNvSpPr>
          <p:nvPr>
            <p:ph type="body" sz="quarter" idx="31"/>
          </p:nvPr>
        </p:nvSpPr>
        <p:spPr>
          <a:xfrm>
            <a:off x="515935" y="1301490"/>
            <a:ext cx="11160127" cy="4716463"/>
          </a:xfrm>
        </p:spPr>
        <p:txBody>
          <a:bodyPr>
            <a:normAutofit/>
          </a:bodyPr>
          <a:lstStyle/>
          <a:p>
            <a:pPr marL="342900" indent="-342900">
              <a:buFont typeface="Arial" panose="020B0604020202020204" pitchFamily="34" charset="0"/>
              <a:buChar char="•"/>
            </a:pPr>
            <a:r>
              <a:rPr lang="en-US" sz="2200" i="1" dirty="0">
                <a:latin typeface="+mj-lt"/>
              </a:rPr>
              <a:t>Context Window </a:t>
            </a:r>
            <a:r>
              <a:rPr lang="en-US" sz="2200" dirty="0">
                <a:latin typeface="+mj-lt"/>
              </a:rPr>
              <a:t>is the maximum number of tokens that the model can consider at one, including the prompt and response</a:t>
            </a:r>
          </a:p>
        </p:txBody>
      </p:sp>
    </p:spTree>
    <p:extLst>
      <p:ext uri="{BB962C8B-B14F-4D97-AF65-F5344CB8AC3E}">
        <p14:creationId xmlns:p14="http://schemas.microsoft.com/office/powerpoint/2010/main" val="2938298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C4D0DA-E6B1-0A03-18FD-174CBB73AA78}"/>
              </a:ext>
            </a:extLst>
          </p:cNvPr>
          <p:cNvSpPr>
            <a:spLocks noGrp="1"/>
          </p:cNvSpPr>
          <p:nvPr>
            <p:ph type="sldNum" sz="quarter" idx="25"/>
          </p:nvPr>
        </p:nvSpPr>
        <p:spPr/>
        <p:txBody>
          <a:bodyPr/>
          <a:lstStyle/>
          <a:p>
            <a:fld id="{8B70248A-FD0F-534C-919E-E8EB9B0FC062}" type="slidenum">
              <a:rPr lang="en-BE" smtClean="0"/>
              <a:pPr/>
              <a:t>38</a:t>
            </a:fld>
            <a:endParaRPr lang="en-BE"/>
          </a:p>
        </p:txBody>
      </p:sp>
      <p:pic>
        <p:nvPicPr>
          <p:cNvPr id="31750" name="Picture 6">
            <a:extLst>
              <a:ext uri="{FF2B5EF4-FFF2-40B4-BE49-F238E27FC236}">
                <a16:creationId xmlns:a16="http://schemas.microsoft.com/office/drawing/2014/main" id="{F0676E03-4CAC-A644-5A30-5ECB70DF3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880"/>
            <a:ext cx="10126373" cy="685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471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3E04-4E8D-5B96-0405-FD6BE9232A8B}"/>
              </a:ext>
            </a:extLst>
          </p:cNvPr>
          <p:cNvSpPr>
            <a:spLocks noGrp="1"/>
          </p:cNvSpPr>
          <p:nvPr>
            <p:ph type="title"/>
          </p:nvPr>
        </p:nvSpPr>
        <p:spPr/>
        <p:txBody>
          <a:bodyPr/>
          <a:lstStyle/>
          <a:p>
            <a:r>
              <a:rPr lang="en-US" dirty="0"/>
              <a:t>LLMs: Max Tokens</a:t>
            </a:r>
          </a:p>
        </p:txBody>
      </p:sp>
      <p:sp>
        <p:nvSpPr>
          <p:cNvPr id="3" name="Slide Number Placeholder 2">
            <a:extLst>
              <a:ext uri="{FF2B5EF4-FFF2-40B4-BE49-F238E27FC236}">
                <a16:creationId xmlns:a16="http://schemas.microsoft.com/office/drawing/2014/main" id="{35576268-FCB3-7939-8000-233410C74A79}"/>
              </a:ext>
            </a:extLst>
          </p:cNvPr>
          <p:cNvSpPr>
            <a:spLocks noGrp="1"/>
          </p:cNvSpPr>
          <p:nvPr>
            <p:ph type="sldNum" sz="quarter" idx="25"/>
          </p:nvPr>
        </p:nvSpPr>
        <p:spPr/>
        <p:txBody>
          <a:bodyPr/>
          <a:lstStyle/>
          <a:p>
            <a:fld id="{8B70248A-FD0F-534C-919E-E8EB9B0FC062}" type="slidenum">
              <a:rPr lang="en-BE" smtClean="0"/>
              <a:pPr/>
              <a:t>39</a:t>
            </a:fld>
            <a:endParaRPr lang="en-BE"/>
          </a:p>
        </p:txBody>
      </p:sp>
      <p:sp>
        <p:nvSpPr>
          <p:cNvPr id="4" name="Text Placeholder 3">
            <a:extLst>
              <a:ext uri="{FF2B5EF4-FFF2-40B4-BE49-F238E27FC236}">
                <a16:creationId xmlns:a16="http://schemas.microsoft.com/office/drawing/2014/main" id="{37745FF4-182F-2688-211D-5752A28FA4DD}"/>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i="1" dirty="0">
                <a:latin typeface="+mj-lt"/>
              </a:rPr>
              <a:t>Max Tokens </a:t>
            </a:r>
            <a:r>
              <a:rPr lang="en-US" sz="2200" dirty="0">
                <a:latin typeface="+mj-lt"/>
              </a:rPr>
              <a:t>specifies the maximum number of tokens that can be generated in one response</a:t>
            </a:r>
            <a:br>
              <a:rPr lang="en-US" sz="2200" dirty="0">
                <a:latin typeface="+mj-lt"/>
              </a:rPr>
            </a:br>
            <a:br>
              <a:rPr lang="en-US" sz="2200" dirty="0">
                <a:latin typeface="+mj-lt"/>
              </a:rPr>
            </a:br>
            <a:br>
              <a:rPr lang="en-US" sz="2200" dirty="0">
                <a:latin typeface="+mj-lt"/>
              </a:rPr>
            </a:br>
            <a:br>
              <a:rPr lang="en-US" sz="2200" dirty="0">
                <a:latin typeface="+mj-lt"/>
              </a:rPr>
            </a:br>
            <a:endParaRPr lang="en-US" sz="2200" dirty="0">
              <a:latin typeface="+mj-lt"/>
            </a:endParaRPr>
          </a:p>
          <a:p>
            <a:pPr marL="342900" indent="-342900">
              <a:buFont typeface="Arial" panose="020B0604020202020204" pitchFamily="34" charset="0"/>
              <a:buChar char="•"/>
            </a:pPr>
            <a:r>
              <a:rPr lang="en-US" sz="2200" i="1" dirty="0">
                <a:latin typeface="+mj-lt"/>
              </a:rPr>
              <a:t>Max Tokens </a:t>
            </a:r>
            <a:r>
              <a:rPr lang="en-US" sz="2200" dirty="0">
                <a:latin typeface="+mj-lt"/>
              </a:rPr>
              <a:t>is part of the </a:t>
            </a:r>
            <a:r>
              <a:rPr lang="en-US" sz="2200" i="1" dirty="0">
                <a:latin typeface="+mj-lt"/>
              </a:rPr>
              <a:t>ContextWindow</a:t>
            </a:r>
            <a:r>
              <a:rPr lang="en-US" sz="2200" dirty="0">
                <a:latin typeface="+mj-lt"/>
              </a:rPr>
              <a:t>: </a:t>
            </a:r>
          </a:p>
        </p:txBody>
      </p:sp>
      <p:pic>
        <p:nvPicPr>
          <p:cNvPr id="33794" name="Picture 2">
            <a:extLst>
              <a:ext uri="{FF2B5EF4-FFF2-40B4-BE49-F238E27FC236}">
                <a16:creationId xmlns:a16="http://schemas.microsoft.com/office/drawing/2014/main" id="{16E762E8-AF3F-B65E-7553-2A6295EA37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2" t="30732" r="6335" b="29615"/>
          <a:stretch/>
        </p:blipFill>
        <p:spPr bwMode="auto">
          <a:xfrm>
            <a:off x="515936" y="3990109"/>
            <a:ext cx="10903673" cy="147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98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5DD69-7098-85F1-C86F-1586943EB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B78238-D869-8DCA-C3D7-54F72D0BD79E}"/>
              </a:ext>
            </a:extLst>
          </p:cNvPr>
          <p:cNvSpPr>
            <a:spLocks noGrp="1"/>
          </p:cNvSpPr>
          <p:nvPr>
            <p:ph type="title"/>
          </p:nvPr>
        </p:nvSpPr>
        <p:spPr>
          <a:xfrm>
            <a:off x="515937" y="112326"/>
            <a:ext cx="11160125" cy="1116012"/>
          </a:xfrm>
        </p:spPr>
        <p:txBody>
          <a:bodyPr/>
          <a:lstStyle/>
          <a:p>
            <a:r>
              <a:rPr lang="en-US" dirty="0"/>
              <a:t>From NLP to Agentic AI</a:t>
            </a:r>
          </a:p>
        </p:txBody>
      </p:sp>
      <p:sp>
        <p:nvSpPr>
          <p:cNvPr id="3" name="Slide Number Placeholder 2">
            <a:extLst>
              <a:ext uri="{FF2B5EF4-FFF2-40B4-BE49-F238E27FC236}">
                <a16:creationId xmlns:a16="http://schemas.microsoft.com/office/drawing/2014/main" id="{BF4EBB1C-F0C4-5494-B385-C9F2ED804D3B}"/>
              </a:ext>
            </a:extLst>
          </p:cNvPr>
          <p:cNvSpPr>
            <a:spLocks noGrp="1"/>
          </p:cNvSpPr>
          <p:nvPr>
            <p:ph type="sldNum" sz="quarter" idx="25"/>
          </p:nvPr>
        </p:nvSpPr>
        <p:spPr/>
        <p:txBody>
          <a:bodyPr/>
          <a:lstStyle/>
          <a:p>
            <a:fld id="{8B70248A-FD0F-534C-919E-E8EB9B0FC062}" type="slidenum">
              <a:rPr lang="en-BE" smtClean="0"/>
              <a:pPr/>
              <a:t>4</a:t>
            </a:fld>
            <a:endParaRPr lang="en-BE"/>
          </a:p>
        </p:txBody>
      </p:sp>
      <p:sp>
        <p:nvSpPr>
          <p:cNvPr id="4" name="Text Placeholder 3">
            <a:extLst>
              <a:ext uri="{FF2B5EF4-FFF2-40B4-BE49-F238E27FC236}">
                <a16:creationId xmlns:a16="http://schemas.microsoft.com/office/drawing/2014/main" id="{FF627F83-97A5-2E7E-FE2E-A29B615FA9AE}"/>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Humans naturally acquire and use language as their main means of communication</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 </a:t>
            </a:r>
            <a:r>
              <a:rPr lang="en-US" sz="2200" b="1" dirty="0">
                <a:latin typeface="+mj-lt"/>
              </a:rPr>
              <a:t>goal of NLP </a:t>
            </a:r>
            <a:r>
              <a:rPr lang="en-US" sz="2200" dirty="0">
                <a:latin typeface="+mj-lt"/>
              </a:rPr>
              <a:t>is to improve communication</a:t>
            </a:r>
          </a:p>
          <a:p>
            <a:pPr marL="702900" lvl="1" indent="-342900"/>
            <a:r>
              <a:rPr lang="en-US" sz="2200" dirty="0">
                <a:latin typeface="+mj-lt"/>
              </a:rPr>
              <a:t>between humans and machines</a:t>
            </a:r>
          </a:p>
          <a:p>
            <a:pPr marL="702900" lvl="1" indent="-342900"/>
            <a:r>
              <a:rPr lang="en-US" sz="2200" dirty="0">
                <a:latin typeface="+mj-lt"/>
              </a:rPr>
              <a:t>between humans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NLP enables computers to process, understand, and generate language by learning statistical and structural patterns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Large Language Models (LLMs)</a:t>
            </a:r>
            <a:r>
              <a:rPr lang="en-US" sz="2200" dirty="0">
                <a:latin typeface="+mj-lt"/>
              </a:rPr>
              <a:t> have revolutionized NLP by learning rich representations of meaning and context from vast amounts of text</a:t>
            </a:r>
          </a:p>
          <a:p>
            <a:pPr marL="702900" lvl="1" indent="-342900"/>
            <a:r>
              <a:rPr lang="en-US" sz="2200" dirty="0">
                <a:latin typeface="+mj-lt"/>
              </a:rPr>
              <a:t>These models power </a:t>
            </a:r>
            <a:r>
              <a:rPr lang="en-US" sz="2200" b="1" dirty="0">
                <a:latin typeface="+mj-lt"/>
              </a:rPr>
              <a:t>Generative AI</a:t>
            </a:r>
            <a:r>
              <a:rPr lang="en-US" sz="2200" dirty="0">
                <a:latin typeface="+mj-lt"/>
              </a:rPr>
              <a:t>, enabling systems that can produce coherent, context-aware text, images, and other content</a:t>
            </a:r>
          </a:p>
        </p:txBody>
      </p:sp>
    </p:spTree>
    <p:extLst>
      <p:ext uri="{BB962C8B-B14F-4D97-AF65-F5344CB8AC3E}">
        <p14:creationId xmlns:p14="http://schemas.microsoft.com/office/powerpoint/2010/main" val="1100896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602B966-1C97-C5D7-BC28-80FD8A2B0AA0}"/>
              </a:ext>
            </a:extLst>
          </p:cNvPr>
          <p:cNvSpPr>
            <a:spLocks noGrp="1"/>
          </p:cNvSpPr>
          <p:nvPr>
            <p:ph type="body" sz="quarter" idx="31"/>
          </p:nvPr>
        </p:nvSpPr>
        <p:spPr>
          <a:xfrm>
            <a:off x="515935" y="1301490"/>
            <a:ext cx="11160127" cy="5556510"/>
          </a:xfrm>
        </p:spPr>
        <p:txBody>
          <a:bodyPr>
            <a:normAutofit/>
          </a:bodyPr>
          <a:lstStyle/>
          <a:p>
            <a:pPr marL="342900" indent="-342900">
              <a:buFont typeface="Arial" panose="020B0604020202020204" pitchFamily="34" charset="0"/>
              <a:buChar char="•"/>
            </a:pPr>
            <a:r>
              <a:rPr lang="en-US" sz="2200" i="1" dirty="0">
                <a:latin typeface="+mj-lt"/>
              </a:rPr>
              <a:t>Temperature</a:t>
            </a:r>
            <a:r>
              <a:rPr lang="en-US" sz="2200" dirty="0">
                <a:latin typeface="+mj-lt"/>
              </a:rPr>
              <a:t> controls the randomness of word choice when generating text</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endParaRPr lang="en-US" sz="2200" dirty="0">
              <a:latin typeface="+mj-lt"/>
            </a:endParaRPr>
          </a:p>
          <a:p>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Mathematically, it scales the probabilities of the next token</a:t>
            </a:r>
          </a:p>
          <a:p>
            <a:pPr marL="342900" indent="-342900">
              <a:buFont typeface="Arial" panose="020B0604020202020204" pitchFamily="34" charset="0"/>
              <a:buChar char="•"/>
            </a:pPr>
            <a:r>
              <a:rPr lang="en-US" sz="2200" dirty="0">
                <a:latin typeface="+mj-lt"/>
              </a:rPr>
              <a:t>Conceptually, it changes creativity vs. consistency</a:t>
            </a:r>
          </a:p>
        </p:txBody>
      </p:sp>
      <p:sp>
        <p:nvSpPr>
          <p:cNvPr id="2" name="Title 1">
            <a:extLst>
              <a:ext uri="{FF2B5EF4-FFF2-40B4-BE49-F238E27FC236}">
                <a16:creationId xmlns:a16="http://schemas.microsoft.com/office/drawing/2014/main" id="{76614F09-91CB-4756-00F0-EEEC7AC1F258}"/>
              </a:ext>
            </a:extLst>
          </p:cNvPr>
          <p:cNvSpPr>
            <a:spLocks noGrp="1"/>
          </p:cNvSpPr>
          <p:nvPr>
            <p:ph type="title"/>
          </p:nvPr>
        </p:nvSpPr>
        <p:spPr>
          <a:xfrm>
            <a:off x="515935" y="112326"/>
            <a:ext cx="11160125" cy="1116012"/>
          </a:xfrm>
        </p:spPr>
        <p:txBody>
          <a:bodyPr/>
          <a:lstStyle/>
          <a:p>
            <a:r>
              <a:rPr lang="en-US" dirty="0"/>
              <a:t>LLMs: Temperature</a:t>
            </a:r>
          </a:p>
        </p:txBody>
      </p:sp>
      <p:sp>
        <p:nvSpPr>
          <p:cNvPr id="3" name="Slide Number Placeholder 2">
            <a:extLst>
              <a:ext uri="{FF2B5EF4-FFF2-40B4-BE49-F238E27FC236}">
                <a16:creationId xmlns:a16="http://schemas.microsoft.com/office/drawing/2014/main" id="{1057288E-0EEA-13ED-0305-79673A282679}"/>
              </a:ext>
            </a:extLst>
          </p:cNvPr>
          <p:cNvSpPr>
            <a:spLocks noGrp="1"/>
          </p:cNvSpPr>
          <p:nvPr>
            <p:ph type="sldNum" sz="quarter" idx="25"/>
          </p:nvPr>
        </p:nvSpPr>
        <p:spPr/>
        <p:txBody>
          <a:bodyPr/>
          <a:lstStyle/>
          <a:p>
            <a:fld id="{8B70248A-FD0F-534C-919E-E8EB9B0FC062}" type="slidenum">
              <a:rPr lang="en-BE" smtClean="0"/>
              <a:pPr/>
              <a:t>40</a:t>
            </a:fld>
            <a:endParaRPr lang="en-BE"/>
          </a:p>
        </p:txBody>
      </p:sp>
      <p:pic>
        <p:nvPicPr>
          <p:cNvPr id="6" name="Picture 5">
            <a:extLst>
              <a:ext uri="{FF2B5EF4-FFF2-40B4-BE49-F238E27FC236}">
                <a16:creationId xmlns:a16="http://schemas.microsoft.com/office/drawing/2014/main" id="{5572F1F6-1DFC-A91B-8FA5-3E8A1D399D20}"/>
              </a:ext>
            </a:extLst>
          </p:cNvPr>
          <p:cNvPicPr>
            <a:picLocks noChangeAspect="1"/>
          </p:cNvPicPr>
          <p:nvPr/>
        </p:nvPicPr>
        <p:blipFill>
          <a:blip r:embed="rId3"/>
          <a:srcRect l="11264" t="4223" r="13486" b="2857"/>
          <a:stretch/>
        </p:blipFill>
        <p:spPr>
          <a:xfrm>
            <a:off x="2840104" y="1655082"/>
            <a:ext cx="6511785" cy="4514845"/>
          </a:xfrm>
          <a:prstGeom prst="rect">
            <a:avLst/>
          </a:prstGeom>
        </p:spPr>
      </p:pic>
    </p:spTree>
    <p:extLst>
      <p:ext uri="{BB962C8B-B14F-4D97-AF65-F5344CB8AC3E}">
        <p14:creationId xmlns:p14="http://schemas.microsoft.com/office/powerpoint/2010/main" val="431407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8345-0367-A6EB-1061-03D174D4B964}"/>
              </a:ext>
            </a:extLst>
          </p:cNvPr>
          <p:cNvSpPr>
            <a:spLocks noGrp="1"/>
          </p:cNvSpPr>
          <p:nvPr>
            <p:ph type="title"/>
          </p:nvPr>
        </p:nvSpPr>
        <p:spPr>
          <a:xfrm>
            <a:off x="506701" y="112326"/>
            <a:ext cx="11160125" cy="1116012"/>
          </a:xfrm>
        </p:spPr>
        <p:txBody>
          <a:bodyPr/>
          <a:lstStyle/>
          <a:p>
            <a:r>
              <a:rPr lang="en-US" dirty="0"/>
              <a:t>LLMs: Temperature</a:t>
            </a:r>
          </a:p>
        </p:txBody>
      </p:sp>
      <p:sp>
        <p:nvSpPr>
          <p:cNvPr id="3" name="Slide Number Placeholder 2">
            <a:extLst>
              <a:ext uri="{FF2B5EF4-FFF2-40B4-BE49-F238E27FC236}">
                <a16:creationId xmlns:a16="http://schemas.microsoft.com/office/drawing/2014/main" id="{D18E5CBE-37E8-442B-B0A8-246462AFA4EE}"/>
              </a:ext>
            </a:extLst>
          </p:cNvPr>
          <p:cNvSpPr>
            <a:spLocks noGrp="1"/>
          </p:cNvSpPr>
          <p:nvPr>
            <p:ph type="sldNum" sz="quarter" idx="25"/>
          </p:nvPr>
        </p:nvSpPr>
        <p:spPr/>
        <p:txBody>
          <a:bodyPr/>
          <a:lstStyle/>
          <a:p>
            <a:fld id="{8B70248A-FD0F-534C-919E-E8EB9B0FC062}" type="slidenum">
              <a:rPr lang="en-BE" smtClean="0"/>
              <a:pPr/>
              <a:t>41</a:t>
            </a:fld>
            <a:endParaRPr lang="en-BE"/>
          </a:p>
        </p:txBody>
      </p:sp>
      <p:pic>
        <p:nvPicPr>
          <p:cNvPr id="6" name="Picture 5">
            <a:extLst>
              <a:ext uri="{FF2B5EF4-FFF2-40B4-BE49-F238E27FC236}">
                <a16:creationId xmlns:a16="http://schemas.microsoft.com/office/drawing/2014/main" id="{677A18DD-BF18-D5A2-D511-310BB5F2DE72}"/>
              </a:ext>
            </a:extLst>
          </p:cNvPr>
          <p:cNvPicPr>
            <a:picLocks noChangeAspect="1"/>
          </p:cNvPicPr>
          <p:nvPr/>
        </p:nvPicPr>
        <p:blipFill>
          <a:blip r:embed="rId2"/>
          <a:srcRect l="4231" t="6646" r="5001" b="19105"/>
          <a:stretch/>
        </p:blipFill>
        <p:spPr>
          <a:xfrm>
            <a:off x="812033" y="1351775"/>
            <a:ext cx="10567932" cy="4769426"/>
          </a:xfrm>
          <a:prstGeom prst="rect">
            <a:avLst/>
          </a:prstGeom>
        </p:spPr>
      </p:pic>
      <p:pic>
        <p:nvPicPr>
          <p:cNvPr id="2052" name="Picture 4" descr="No alt text provided for this image">
            <a:extLst>
              <a:ext uri="{FF2B5EF4-FFF2-40B4-BE49-F238E27FC236}">
                <a16:creationId xmlns:a16="http://schemas.microsoft.com/office/drawing/2014/main" id="{EB97599D-D752-2772-E229-A663C5A0E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515" y="1990830"/>
            <a:ext cx="2613139" cy="204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069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E1E6-99A3-C3A1-6327-9AD0814487A6}"/>
              </a:ext>
            </a:extLst>
          </p:cNvPr>
          <p:cNvSpPr>
            <a:spLocks noGrp="1"/>
          </p:cNvSpPr>
          <p:nvPr>
            <p:ph type="title"/>
          </p:nvPr>
        </p:nvSpPr>
        <p:spPr/>
        <p:txBody>
          <a:bodyPr/>
          <a:lstStyle/>
          <a:p>
            <a:r>
              <a:rPr lang="nl-BE" dirty="0" err="1"/>
              <a:t>Use</a:t>
            </a:r>
            <a:r>
              <a:rPr lang="nl-BE" dirty="0"/>
              <a:t> of a pre-</a:t>
            </a:r>
            <a:r>
              <a:rPr lang="nl-BE" dirty="0" err="1"/>
              <a:t>trained</a:t>
            </a:r>
            <a:r>
              <a:rPr lang="nl-BE" dirty="0"/>
              <a:t> LM</a:t>
            </a:r>
          </a:p>
        </p:txBody>
      </p:sp>
      <p:sp>
        <p:nvSpPr>
          <p:cNvPr id="3" name="Slide Number Placeholder 2">
            <a:extLst>
              <a:ext uri="{FF2B5EF4-FFF2-40B4-BE49-F238E27FC236}">
                <a16:creationId xmlns:a16="http://schemas.microsoft.com/office/drawing/2014/main" id="{72CBB0D3-2172-D536-378A-AB944F714EB1}"/>
              </a:ext>
            </a:extLst>
          </p:cNvPr>
          <p:cNvSpPr>
            <a:spLocks noGrp="1"/>
          </p:cNvSpPr>
          <p:nvPr>
            <p:ph type="sldNum" sz="quarter" idx="25"/>
          </p:nvPr>
        </p:nvSpPr>
        <p:spPr/>
        <p:txBody>
          <a:bodyPr/>
          <a:lstStyle/>
          <a:p>
            <a:fld id="{8B70248A-FD0F-534C-919E-E8EB9B0FC062}" type="slidenum">
              <a:rPr lang="en-BE" smtClean="0"/>
              <a:pPr/>
              <a:t>42</a:t>
            </a:fld>
            <a:endParaRPr lang="en-BE"/>
          </a:p>
        </p:txBody>
      </p:sp>
      <p:sp>
        <p:nvSpPr>
          <p:cNvPr id="4" name="Text Placeholder 3">
            <a:extLst>
              <a:ext uri="{FF2B5EF4-FFF2-40B4-BE49-F238E27FC236}">
                <a16:creationId xmlns:a16="http://schemas.microsoft.com/office/drawing/2014/main" id="{23B50665-3A85-CB5F-A3DF-D4DDBB65E443}"/>
              </a:ext>
            </a:extLst>
          </p:cNvPr>
          <p:cNvSpPr>
            <a:spLocks noGrp="1"/>
          </p:cNvSpPr>
          <p:nvPr>
            <p:ph type="body" sz="quarter" idx="31"/>
          </p:nvPr>
        </p:nvSpPr>
        <p:spPr>
          <a:xfrm>
            <a:off x="515936" y="1359831"/>
            <a:ext cx="11160127" cy="4716463"/>
          </a:xfrm>
        </p:spPr>
        <p:txBody>
          <a:bodyPr>
            <a:normAutofit/>
          </a:bodyPr>
          <a:lstStyle/>
          <a:p>
            <a:r>
              <a:rPr lang="en-US" sz="2200" dirty="0">
                <a:latin typeface="+mj-lt"/>
              </a:rPr>
              <a:t>The </a:t>
            </a:r>
            <a:r>
              <a:rPr lang="en-US" sz="2200" b="1" dirty="0">
                <a:latin typeface="+mj-lt"/>
              </a:rPr>
              <a:t>three classical strategies</a:t>
            </a:r>
            <a:r>
              <a:rPr lang="en-US" sz="2200" dirty="0">
                <a:latin typeface="+mj-lt"/>
              </a:rPr>
              <a:t> for using a </a:t>
            </a:r>
            <a:r>
              <a:rPr lang="en-US" sz="2200" b="1" dirty="0">
                <a:latin typeface="+mj-lt"/>
              </a:rPr>
              <a:t>pre-trained LM</a:t>
            </a:r>
            <a:r>
              <a:rPr lang="en-US" sz="2200" dirty="0">
                <a:latin typeface="+mj-lt"/>
              </a:rPr>
              <a:t> on downstream NLP tasks:</a:t>
            </a:r>
          </a:p>
          <a:p>
            <a:pPr marL="702900" lvl="1" indent="-342900"/>
            <a:r>
              <a:rPr lang="en-US" sz="2200" dirty="0">
                <a:latin typeface="+mj-lt"/>
              </a:rPr>
              <a:t>Fine-tuning</a:t>
            </a:r>
          </a:p>
          <a:p>
            <a:pPr marL="702900" lvl="1" indent="-342900"/>
            <a:r>
              <a:rPr lang="en-US" sz="2200" dirty="0">
                <a:latin typeface="+mj-lt"/>
              </a:rPr>
              <a:t>Feature-based</a:t>
            </a:r>
          </a:p>
          <a:p>
            <a:pPr marL="702900" lvl="1" indent="-342900"/>
            <a:r>
              <a:rPr lang="en-US" sz="2200" dirty="0">
                <a:latin typeface="+mj-lt"/>
              </a:rPr>
              <a:t>Prompting</a:t>
            </a:r>
            <a:endParaRPr lang="nl-BE" sz="2200" dirty="0">
              <a:latin typeface="+mj-lt"/>
            </a:endParaRPr>
          </a:p>
        </p:txBody>
      </p:sp>
      <p:pic>
        <p:nvPicPr>
          <p:cNvPr id="2050" name="Picture 2">
            <a:extLst>
              <a:ext uri="{FF2B5EF4-FFF2-40B4-BE49-F238E27FC236}">
                <a16:creationId xmlns:a16="http://schemas.microsoft.com/office/drawing/2014/main" id="{C10C60B3-60C1-3140-0DD4-ED06FDC72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814" y="1748747"/>
            <a:ext cx="7191179" cy="4996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7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ne-Tuning and Its Transformative Impact on LLMs' Output">
            <a:extLst>
              <a:ext uri="{FF2B5EF4-FFF2-40B4-BE49-F238E27FC236}">
                <a16:creationId xmlns:a16="http://schemas.microsoft.com/office/drawing/2014/main" id="{3B310C4C-9B76-5946-0DDB-8D9EE71D4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2" t="9909" r="5242" b="6364"/>
          <a:stretch/>
        </p:blipFill>
        <p:spPr bwMode="auto">
          <a:xfrm>
            <a:off x="1372465" y="2392001"/>
            <a:ext cx="9447067" cy="29089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7BDF06-EB16-B6F4-1C98-9FD1994B9270}"/>
              </a:ext>
            </a:extLst>
          </p:cNvPr>
          <p:cNvSpPr>
            <a:spLocks noGrp="1"/>
          </p:cNvSpPr>
          <p:nvPr>
            <p:ph type="title"/>
          </p:nvPr>
        </p:nvSpPr>
        <p:spPr/>
        <p:txBody>
          <a:bodyPr/>
          <a:lstStyle/>
          <a:p>
            <a:r>
              <a:rPr lang="nl-BE" dirty="0"/>
              <a:t>Fine-</a:t>
            </a:r>
            <a:r>
              <a:rPr lang="nl-BE" dirty="0" err="1"/>
              <a:t>tuning</a:t>
            </a:r>
            <a:endParaRPr lang="nl-BE" dirty="0"/>
          </a:p>
        </p:txBody>
      </p:sp>
      <p:sp>
        <p:nvSpPr>
          <p:cNvPr id="3" name="Slide Number Placeholder 2">
            <a:extLst>
              <a:ext uri="{FF2B5EF4-FFF2-40B4-BE49-F238E27FC236}">
                <a16:creationId xmlns:a16="http://schemas.microsoft.com/office/drawing/2014/main" id="{5522E6EC-4C2B-5318-FBB9-2E0D7AE14B78}"/>
              </a:ext>
            </a:extLst>
          </p:cNvPr>
          <p:cNvSpPr>
            <a:spLocks noGrp="1"/>
          </p:cNvSpPr>
          <p:nvPr>
            <p:ph type="sldNum" sz="quarter" idx="25"/>
          </p:nvPr>
        </p:nvSpPr>
        <p:spPr/>
        <p:txBody>
          <a:bodyPr/>
          <a:lstStyle/>
          <a:p>
            <a:fld id="{8B70248A-FD0F-534C-919E-E8EB9B0FC062}" type="slidenum">
              <a:rPr lang="en-BE" smtClean="0"/>
              <a:pPr/>
              <a:t>43</a:t>
            </a:fld>
            <a:endParaRPr lang="en-BE"/>
          </a:p>
        </p:txBody>
      </p:sp>
      <p:sp>
        <p:nvSpPr>
          <p:cNvPr id="4" name="Text Placeholder 3">
            <a:extLst>
              <a:ext uri="{FF2B5EF4-FFF2-40B4-BE49-F238E27FC236}">
                <a16:creationId xmlns:a16="http://schemas.microsoft.com/office/drawing/2014/main" id="{69C1A3B0-3413-772A-EBCA-2C2BC17D3B68}"/>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nl-BE" sz="2200" dirty="0">
                <a:latin typeface="+mj-lt"/>
              </a:rPr>
              <a:t>Fine-</a:t>
            </a:r>
            <a:r>
              <a:rPr lang="nl-BE" sz="2200" dirty="0" err="1">
                <a:latin typeface="+mj-lt"/>
              </a:rPr>
              <a:t>tuning</a:t>
            </a:r>
            <a:r>
              <a:rPr lang="nl-BE" sz="2200" dirty="0">
                <a:latin typeface="+mj-lt"/>
              </a:rPr>
              <a:t> means </a:t>
            </a:r>
            <a:r>
              <a:rPr lang="nl-BE" sz="2200" b="1" dirty="0">
                <a:latin typeface="+mj-lt"/>
              </a:rPr>
              <a:t>teaching</a:t>
            </a:r>
            <a:r>
              <a:rPr lang="nl-BE" sz="2200" dirty="0">
                <a:latin typeface="+mj-lt"/>
              </a:rPr>
              <a:t> </a:t>
            </a:r>
            <a:r>
              <a:rPr lang="nl-BE" sz="2200" dirty="0" err="1">
                <a:latin typeface="+mj-lt"/>
              </a:rPr>
              <a:t>the</a:t>
            </a:r>
            <a:r>
              <a:rPr lang="nl-BE" sz="2200" dirty="0">
                <a:latin typeface="+mj-lt"/>
              </a:rPr>
              <a:t> pre-</a:t>
            </a:r>
            <a:r>
              <a:rPr lang="nl-BE" sz="2200" dirty="0" err="1">
                <a:latin typeface="+mj-lt"/>
              </a:rPr>
              <a:t>trained</a:t>
            </a:r>
            <a:r>
              <a:rPr lang="nl-BE" sz="2200" dirty="0">
                <a:latin typeface="+mj-lt"/>
              </a:rPr>
              <a:t> LM </a:t>
            </a:r>
            <a:r>
              <a:rPr lang="nl-BE" sz="2200" dirty="0" err="1">
                <a:latin typeface="+mj-lt"/>
              </a:rPr>
              <a:t>the</a:t>
            </a:r>
            <a:r>
              <a:rPr lang="nl-BE" sz="2200" dirty="0">
                <a:latin typeface="+mj-lt"/>
              </a:rPr>
              <a:t> downstream NLP </a:t>
            </a:r>
            <a:r>
              <a:rPr lang="nl-BE" sz="2200" dirty="0" err="1">
                <a:latin typeface="+mj-lt"/>
              </a:rPr>
              <a:t>task</a:t>
            </a:r>
            <a:endParaRPr lang="nl-BE" sz="2200" dirty="0">
              <a:latin typeface="+mj-lt"/>
            </a:endParaRPr>
          </a:p>
          <a:p>
            <a:pPr marL="342900" indent="-342900">
              <a:buFont typeface="Arial" panose="020B0604020202020204" pitchFamily="34" charset="0"/>
              <a:buChar char="•"/>
            </a:pPr>
            <a:r>
              <a:rPr lang="nl-BE" sz="2200" dirty="0">
                <a:latin typeface="+mj-lt"/>
              </a:rPr>
              <a:t>The training of </a:t>
            </a:r>
            <a:r>
              <a:rPr lang="nl-BE" sz="2200" dirty="0" err="1">
                <a:latin typeface="+mj-lt"/>
              </a:rPr>
              <a:t>the</a:t>
            </a:r>
            <a:r>
              <a:rPr lang="nl-BE" sz="2200" dirty="0">
                <a:latin typeface="+mj-lt"/>
              </a:rPr>
              <a:t> pre-</a:t>
            </a:r>
            <a:r>
              <a:rPr lang="nl-BE" sz="2200" dirty="0" err="1">
                <a:latin typeface="+mj-lt"/>
              </a:rPr>
              <a:t>trained</a:t>
            </a:r>
            <a:r>
              <a:rPr lang="nl-BE" sz="2200" dirty="0">
                <a:latin typeface="+mj-lt"/>
              </a:rPr>
              <a:t> model is </a:t>
            </a:r>
            <a:r>
              <a:rPr lang="nl-BE" sz="2200" dirty="0" err="1">
                <a:latin typeface="+mj-lt"/>
              </a:rPr>
              <a:t>continued</a:t>
            </a:r>
            <a:r>
              <a:rPr lang="nl-BE" sz="2200" dirty="0">
                <a:latin typeface="+mj-lt"/>
              </a:rPr>
              <a:t> on a smaller, </a:t>
            </a:r>
            <a:r>
              <a:rPr lang="nl-BE" sz="2200" dirty="0" err="1">
                <a:latin typeface="+mj-lt"/>
              </a:rPr>
              <a:t>task-specific</a:t>
            </a:r>
            <a:r>
              <a:rPr lang="nl-BE" sz="2200" dirty="0">
                <a:latin typeface="+mj-lt"/>
              </a:rPr>
              <a:t> dataset</a:t>
            </a: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endParaRPr lang="nl-BE" sz="2200" dirty="0">
              <a:latin typeface="+mj-lt"/>
            </a:endParaRPr>
          </a:p>
          <a:p>
            <a:endParaRPr lang="nl-BE" sz="2200" dirty="0">
              <a:latin typeface="+mj-lt"/>
            </a:endParaRPr>
          </a:p>
          <a:p>
            <a:pPr marL="342900" indent="-342900">
              <a:buFont typeface="Arial" panose="020B0604020202020204" pitchFamily="34" charset="0"/>
              <a:buChar char="•"/>
            </a:pPr>
            <a:r>
              <a:rPr lang="en-US" sz="2200" dirty="0">
                <a:latin typeface="+mj-lt"/>
              </a:rPr>
              <a:t>Requires significant computational resources</a:t>
            </a:r>
          </a:p>
          <a:p>
            <a:pPr marL="342900" indent="-342900">
              <a:buFont typeface="Arial" panose="020B0604020202020204" pitchFamily="34" charset="0"/>
              <a:buChar char="•"/>
            </a:pPr>
            <a:r>
              <a:rPr lang="en-US" sz="2200" dirty="0">
                <a:latin typeface="+mj-lt"/>
              </a:rPr>
              <a:t>Requires (high quality) domain-specific labeled data</a:t>
            </a:r>
          </a:p>
          <a:p>
            <a:pPr marL="342900" indent="-342900">
              <a:buFont typeface="Arial" panose="020B0604020202020204" pitchFamily="34" charset="0"/>
              <a:buChar char="•"/>
            </a:pPr>
            <a:endParaRPr lang="nl-BE" sz="2200" dirty="0">
              <a:latin typeface="+mj-lt"/>
            </a:endParaRPr>
          </a:p>
          <a:p>
            <a:endParaRPr lang="nl-BE" sz="2200" dirty="0">
              <a:latin typeface="+mj-lt"/>
            </a:endParaRPr>
          </a:p>
        </p:txBody>
      </p:sp>
    </p:spTree>
    <p:extLst>
      <p:ext uri="{BB962C8B-B14F-4D97-AF65-F5344CB8AC3E}">
        <p14:creationId xmlns:p14="http://schemas.microsoft.com/office/powerpoint/2010/main" val="2879128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20543-9769-B9A9-AE87-405E0ED6E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84DE3-2566-360F-CCBB-88145B84948D}"/>
              </a:ext>
            </a:extLst>
          </p:cNvPr>
          <p:cNvSpPr>
            <a:spLocks noGrp="1"/>
          </p:cNvSpPr>
          <p:nvPr>
            <p:ph type="title"/>
          </p:nvPr>
        </p:nvSpPr>
        <p:spPr/>
        <p:txBody>
          <a:bodyPr/>
          <a:lstStyle/>
          <a:p>
            <a:r>
              <a:rPr lang="nl-BE" dirty="0"/>
              <a:t>Fine-</a:t>
            </a:r>
            <a:r>
              <a:rPr lang="nl-BE" dirty="0" err="1"/>
              <a:t>tuning</a:t>
            </a:r>
            <a:endParaRPr lang="nl-BE" dirty="0"/>
          </a:p>
        </p:txBody>
      </p:sp>
      <p:sp>
        <p:nvSpPr>
          <p:cNvPr id="3" name="Slide Number Placeholder 2">
            <a:extLst>
              <a:ext uri="{FF2B5EF4-FFF2-40B4-BE49-F238E27FC236}">
                <a16:creationId xmlns:a16="http://schemas.microsoft.com/office/drawing/2014/main" id="{DECD65CE-0998-E2F9-8970-00E8ECA8B5BD}"/>
              </a:ext>
            </a:extLst>
          </p:cNvPr>
          <p:cNvSpPr>
            <a:spLocks noGrp="1"/>
          </p:cNvSpPr>
          <p:nvPr>
            <p:ph type="sldNum" sz="quarter" idx="25"/>
          </p:nvPr>
        </p:nvSpPr>
        <p:spPr/>
        <p:txBody>
          <a:bodyPr/>
          <a:lstStyle/>
          <a:p>
            <a:fld id="{8B70248A-FD0F-534C-919E-E8EB9B0FC062}" type="slidenum">
              <a:rPr lang="en-BE" smtClean="0"/>
              <a:pPr/>
              <a:t>44</a:t>
            </a:fld>
            <a:endParaRPr lang="en-BE"/>
          </a:p>
        </p:txBody>
      </p:sp>
      <p:sp>
        <p:nvSpPr>
          <p:cNvPr id="4" name="Text Placeholder 3">
            <a:extLst>
              <a:ext uri="{FF2B5EF4-FFF2-40B4-BE49-F238E27FC236}">
                <a16:creationId xmlns:a16="http://schemas.microsoft.com/office/drawing/2014/main" id="{8FABEF27-16AA-7DC8-83C3-A8E4C7E5791B}"/>
              </a:ext>
            </a:extLst>
          </p:cNvPr>
          <p:cNvSpPr>
            <a:spLocks noGrp="1"/>
          </p:cNvSpPr>
          <p:nvPr>
            <p:ph type="body" sz="quarter" idx="31"/>
          </p:nvPr>
        </p:nvSpPr>
        <p:spPr/>
        <p:txBody>
          <a:bodyPr>
            <a:normAutofit/>
          </a:bodyPr>
          <a:lstStyle/>
          <a:p>
            <a:pPr fontAlgn="base"/>
            <a:r>
              <a:rPr lang="en-US" sz="2200" dirty="0">
                <a:latin typeface="+mj-lt"/>
              </a:rPr>
              <a:t>For a downstream task (e.g. spam detection):</a:t>
            </a:r>
          </a:p>
          <a:p>
            <a:pPr lvl="1" fontAlgn="base"/>
            <a:r>
              <a:rPr lang="en-US" sz="2200" dirty="0">
                <a:latin typeface="+mj-lt"/>
              </a:rPr>
              <a:t>Plug in the task-specific inputs and outputs</a:t>
            </a:r>
          </a:p>
          <a:p>
            <a:pPr lvl="1" fontAlgn="base"/>
            <a:r>
              <a:rPr lang="en-US" sz="2200" dirty="0">
                <a:latin typeface="+mj-lt"/>
              </a:rPr>
              <a:t>Add a simple output layer and its corresponding loss to the pre-trained model</a:t>
            </a:r>
          </a:p>
          <a:p>
            <a:pPr lvl="1" fontAlgn="base"/>
            <a:r>
              <a:rPr lang="en-US" sz="2200" b="1" dirty="0">
                <a:latin typeface="+mj-lt"/>
              </a:rPr>
              <a:t>Fine-tune all the parameters </a:t>
            </a:r>
            <a:r>
              <a:rPr lang="en-US" sz="2200" dirty="0">
                <a:latin typeface="+mj-lt"/>
              </a:rPr>
              <a:t>end-to-end for a few epochs</a:t>
            </a:r>
          </a:p>
        </p:txBody>
      </p:sp>
      <p:pic>
        <p:nvPicPr>
          <p:cNvPr id="1026" name="Picture 2" descr="Diagram&#10;&#10;Description automatically generated">
            <a:extLst>
              <a:ext uri="{FF2B5EF4-FFF2-40B4-BE49-F238E27FC236}">
                <a16:creationId xmlns:a16="http://schemas.microsoft.com/office/drawing/2014/main" id="{9105D133-4075-53A1-41C5-FD6E91A3F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353" y="3202346"/>
            <a:ext cx="6541006" cy="314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428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27D7-F16F-30B3-729B-161F7154B3B2}"/>
              </a:ext>
            </a:extLst>
          </p:cNvPr>
          <p:cNvSpPr>
            <a:spLocks noGrp="1"/>
          </p:cNvSpPr>
          <p:nvPr>
            <p:ph type="title"/>
          </p:nvPr>
        </p:nvSpPr>
        <p:spPr/>
        <p:txBody>
          <a:bodyPr/>
          <a:lstStyle/>
          <a:p>
            <a:r>
              <a:rPr lang="nl-BE" dirty="0"/>
              <a:t>Feature-</a:t>
            </a:r>
            <a:r>
              <a:rPr lang="nl-BE" dirty="0" err="1"/>
              <a:t>based</a:t>
            </a:r>
            <a:endParaRPr lang="nl-BE" dirty="0"/>
          </a:p>
        </p:txBody>
      </p:sp>
      <p:sp>
        <p:nvSpPr>
          <p:cNvPr id="3" name="Slide Number Placeholder 2">
            <a:extLst>
              <a:ext uri="{FF2B5EF4-FFF2-40B4-BE49-F238E27FC236}">
                <a16:creationId xmlns:a16="http://schemas.microsoft.com/office/drawing/2014/main" id="{DA446983-7B5E-22A4-BB3A-F9EFE5EE1BD8}"/>
              </a:ext>
            </a:extLst>
          </p:cNvPr>
          <p:cNvSpPr>
            <a:spLocks noGrp="1"/>
          </p:cNvSpPr>
          <p:nvPr>
            <p:ph type="sldNum" sz="quarter" idx="25"/>
          </p:nvPr>
        </p:nvSpPr>
        <p:spPr/>
        <p:txBody>
          <a:bodyPr/>
          <a:lstStyle/>
          <a:p>
            <a:fld id="{8B70248A-FD0F-534C-919E-E8EB9B0FC062}" type="slidenum">
              <a:rPr lang="en-BE" smtClean="0"/>
              <a:pPr/>
              <a:t>45</a:t>
            </a:fld>
            <a:endParaRPr lang="en-BE"/>
          </a:p>
        </p:txBody>
      </p:sp>
      <p:sp>
        <p:nvSpPr>
          <p:cNvPr id="4" name="Text Placeholder 3">
            <a:extLst>
              <a:ext uri="{FF2B5EF4-FFF2-40B4-BE49-F238E27FC236}">
                <a16:creationId xmlns:a16="http://schemas.microsoft.com/office/drawing/2014/main" id="{62645961-2E8D-01A1-C4CB-8992DEFA39AE}"/>
              </a:ext>
            </a:extLst>
          </p:cNvPr>
          <p:cNvSpPr>
            <a:spLocks noGrp="1"/>
          </p:cNvSpPr>
          <p:nvPr>
            <p:ph type="body" sz="quarter" idx="31"/>
          </p:nvPr>
        </p:nvSpPr>
        <p:spPr/>
        <p:txBody>
          <a:bodyPr/>
          <a:lstStyle/>
          <a:p>
            <a:pPr marL="342900" indent="-342900">
              <a:lnSpc>
                <a:spcPct val="100000"/>
              </a:lnSpc>
              <a:buFont typeface="Arial" panose="020B0604020202020204" pitchFamily="34" charset="0"/>
              <a:buChar char="•"/>
            </a:pPr>
            <a:r>
              <a:rPr lang="nl-BE" sz="2200" dirty="0">
                <a:latin typeface="+mj-lt"/>
              </a:rPr>
              <a:t>Feature-</a:t>
            </a:r>
            <a:r>
              <a:rPr lang="nl-BE" sz="2200" dirty="0" err="1">
                <a:latin typeface="+mj-lt"/>
              </a:rPr>
              <a:t>based</a:t>
            </a:r>
            <a:r>
              <a:rPr lang="nl-BE" sz="2200" dirty="0">
                <a:latin typeface="+mj-lt"/>
              </a:rPr>
              <a:t> means </a:t>
            </a:r>
            <a:r>
              <a:rPr lang="nl-BE" sz="2200" dirty="0" err="1">
                <a:latin typeface="+mj-lt"/>
              </a:rPr>
              <a:t>using</a:t>
            </a:r>
            <a:r>
              <a:rPr lang="nl-BE" sz="2200" dirty="0">
                <a:latin typeface="+mj-lt"/>
              </a:rPr>
              <a:t> </a:t>
            </a:r>
            <a:r>
              <a:rPr lang="nl-BE" sz="2200" dirty="0" err="1">
                <a:latin typeface="+mj-lt"/>
              </a:rPr>
              <a:t>the</a:t>
            </a:r>
            <a:r>
              <a:rPr lang="nl-BE" sz="2200" dirty="0">
                <a:latin typeface="+mj-lt"/>
              </a:rPr>
              <a:t> pre-</a:t>
            </a:r>
            <a:r>
              <a:rPr lang="nl-BE" sz="2200" dirty="0" err="1">
                <a:latin typeface="+mj-lt"/>
              </a:rPr>
              <a:t>trained</a:t>
            </a:r>
            <a:r>
              <a:rPr lang="nl-BE" sz="2200" dirty="0">
                <a:latin typeface="+mj-lt"/>
              </a:rPr>
              <a:t> LM as a </a:t>
            </a:r>
            <a:r>
              <a:rPr lang="nl-BE" sz="2200" b="1" dirty="0">
                <a:latin typeface="+mj-lt"/>
              </a:rPr>
              <a:t>feature </a:t>
            </a:r>
            <a:r>
              <a:rPr lang="nl-BE" sz="2200" b="1" dirty="0" err="1">
                <a:latin typeface="+mj-lt"/>
              </a:rPr>
              <a:t>extractor</a:t>
            </a:r>
            <a:br>
              <a:rPr lang="nl-BE" sz="2200" b="1" dirty="0">
                <a:latin typeface="+mj-lt"/>
              </a:rPr>
            </a:br>
            <a:endParaRPr lang="nl-BE" sz="2200" b="1" dirty="0">
              <a:latin typeface="+mj-lt"/>
            </a:endParaRPr>
          </a:p>
          <a:p>
            <a:pPr marL="342900" indent="-342900">
              <a:lnSpc>
                <a:spcPct val="100000"/>
              </a:lnSpc>
              <a:buFont typeface="Arial" panose="020B0604020202020204" pitchFamily="34" charset="0"/>
              <a:buChar char="•"/>
            </a:pPr>
            <a:r>
              <a:rPr lang="en-US" sz="2200" dirty="0">
                <a:latin typeface="+mj-lt"/>
              </a:rPr>
              <a:t>Embeddings from the pre-trained model are used as input features for a separate model trained on the downstream task, while the LMs own parameters remain </a:t>
            </a:r>
            <a:r>
              <a:rPr lang="en-US" sz="2200" b="1" dirty="0">
                <a:latin typeface="+mj-lt"/>
              </a:rPr>
              <a:t>frozen</a:t>
            </a:r>
            <a:br>
              <a:rPr lang="en-US" sz="2200" dirty="0">
                <a:latin typeface="+mj-lt"/>
              </a:rPr>
            </a:br>
            <a:endParaRPr lang="en-US" sz="2200" dirty="0">
              <a:latin typeface="+mj-lt"/>
            </a:endParaRPr>
          </a:p>
          <a:p>
            <a:pPr lvl="1" fontAlgn="base">
              <a:lnSpc>
                <a:spcPct val="100000"/>
              </a:lnSpc>
            </a:pPr>
            <a:r>
              <a:rPr lang="en-US" sz="2200" dirty="0">
                <a:latin typeface="+mj-lt"/>
              </a:rPr>
              <a:t>Allows a task-specific architecture</a:t>
            </a:r>
            <a:br>
              <a:rPr lang="en-US" sz="2200" dirty="0">
                <a:latin typeface="+mj-lt"/>
              </a:rPr>
            </a:br>
            <a:endParaRPr lang="en-US" sz="2200" dirty="0">
              <a:latin typeface="+mj-lt"/>
            </a:endParaRPr>
          </a:p>
          <a:p>
            <a:pPr lvl="1" fontAlgn="base">
              <a:lnSpc>
                <a:spcPct val="100000"/>
              </a:lnSpc>
            </a:pPr>
            <a:r>
              <a:rPr lang="en-US" sz="2200" dirty="0">
                <a:latin typeface="+mj-lt"/>
              </a:rPr>
              <a:t>Useful when you have limited resources</a:t>
            </a:r>
          </a:p>
          <a:p>
            <a:pPr marL="342900" indent="-342900">
              <a:buFont typeface="Arial" panose="020B0604020202020204" pitchFamily="34" charset="0"/>
              <a:buChar char="•"/>
            </a:pPr>
            <a:endParaRPr lang="nl-BE" b="1" dirty="0"/>
          </a:p>
        </p:txBody>
      </p:sp>
    </p:spTree>
    <p:extLst>
      <p:ext uri="{BB962C8B-B14F-4D97-AF65-F5344CB8AC3E}">
        <p14:creationId xmlns:p14="http://schemas.microsoft.com/office/powerpoint/2010/main" val="1730471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9769-C7DD-B2B1-994C-8D4942A72DB2}"/>
              </a:ext>
            </a:extLst>
          </p:cNvPr>
          <p:cNvSpPr>
            <a:spLocks noGrp="1"/>
          </p:cNvSpPr>
          <p:nvPr>
            <p:ph type="title"/>
          </p:nvPr>
        </p:nvSpPr>
        <p:spPr/>
        <p:txBody>
          <a:bodyPr/>
          <a:lstStyle/>
          <a:p>
            <a:r>
              <a:rPr lang="nl-BE" dirty="0" err="1"/>
              <a:t>Prompting</a:t>
            </a:r>
            <a:endParaRPr lang="nl-BE" dirty="0"/>
          </a:p>
        </p:txBody>
      </p:sp>
      <p:sp>
        <p:nvSpPr>
          <p:cNvPr id="3" name="Slide Number Placeholder 2">
            <a:extLst>
              <a:ext uri="{FF2B5EF4-FFF2-40B4-BE49-F238E27FC236}">
                <a16:creationId xmlns:a16="http://schemas.microsoft.com/office/drawing/2014/main" id="{8934A30E-0A3A-7272-4B15-C48509630CC8}"/>
              </a:ext>
            </a:extLst>
          </p:cNvPr>
          <p:cNvSpPr>
            <a:spLocks noGrp="1"/>
          </p:cNvSpPr>
          <p:nvPr>
            <p:ph type="sldNum" sz="quarter" idx="25"/>
          </p:nvPr>
        </p:nvSpPr>
        <p:spPr/>
        <p:txBody>
          <a:bodyPr/>
          <a:lstStyle/>
          <a:p>
            <a:fld id="{8B70248A-FD0F-534C-919E-E8EB9B0FC062}" type="slidenum">
              <a:rPr lang="en-BE" smtClean="0"/>
              <a:pPr/>
              <a:t>46</a:t>
            </a:fld>
            <a:endParaRPr lang="en-BE"/>
          </a:p>
        </p:txBody>
      </p:sp>
      <p:sp>
        <p:nvSpPr>
          <p:cNvPr id="4" name="Text Placeholder 3">
            <a:extLst>
              <a:ext uri="{FF2B5EF4-FFF2-40B4-BE49-F238E27FC236}">
                <a16:creationId xmlns:a16="http://schemas.microsoft.com/office/drawing/2014/main" id="{3ABB2A0E-7CEA-666F-1715-FBEFD8072F0D}"/>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nl-BE" sz="2200" dirty="0" err="1">
                <a:latin typeface="+mj-lt"/>
              </a:rPr>
              <a:t>Prompting</a:t>
            </a:r>
            <a:r>
              <a:rPr lang="nl-BE" sz="2200" dirty="0">
                <a:latin typeface="+mj-lt"/>
              </a:rPr>
              <a:t> means </a:t>
            </a:r>
            <a:r>
              <a:rPr lang="nl-BE" sz="2200" b="1" dirty="0" err="1">
                <a:latin typeface="+mj-lt"/>
              </a:rPr>
              <a:t>asking</a:t>
            </a:r>
            <a:r>
              <a:rPr lang="nl-BE" sz="2200" dirty="0">
                <a:latin typeface="+mj-lt"/>
              </a:rPr>
              <a:t> </a:t>
            </a:r>
            <a:r>
              <a:rPr lang="nl-BE" sz="2200" dirty="0" err="1">
                <a:latin typeface="+mj-lt"/>
              </a:rPr>
              <a:t>the</a:t>
            </a:r>
            <a:r>
              <a:rPr lang="nl-BE" sz="2200" dirty="0">
                <a:latin typeface="+mj-lt"/>
              </a:rPr>
              <a:t> pre-</a:t>
            </a:r>
            <a:r>
              <a:rPr lang="nl-BE" sz="2200" dirty="0" err="1">
                <a:latin typeface="+mj-lt"/>
              </a:rPr>
              <a:t>trained</a:t>
            </a:r>
            <a:r>
              <a:rPr lang="nl-BE" sz="2200" dirty="0">
                <a:latin typeface="+mj-lt"/>
              </a:rPr>
              <a:t> LM </a:t>
            </a:r>
            <a:r>
              <a:rPr lang="nl-BE" sz="2200" dirty="0" err="1">
                <a:latin typeface="+mj-lt"/>
              </a:rPr>
              <a:t>to</a:t>
            </a:r>
            <a:r>
              <a:rPr lang="nl-BE" sz="2200" dirty="0">
                <a:latin typeface="+mj-lt"/>
              </a:rPr>
              <a:t> do </a:t>
            </a:r>
            <a:r>
              <a:rPr lang="nl-BE" sz="2200" dirty="0" err="1">
                <a:latin typeface="+mj-lt"/>
              </a:rPr>
              <a:t>the</a:t>
            </a:r>
            <a:r>
              <a:rPr lang="nl-BE" sz="2200" dirty="0">
                <a:latin typeface="+mj-lt"/>
              </a:rPr>
              <a:t> downstream </a:t>
            </a:r>
            <a:r>
              <a:rPr lang="nl-BE" sz="2200" dirty="0" err="1">
                <a:latin typeface="+mj-lt"/>
              </a:rPr>
              <a:t>task</a:t>
            </a:r>
            <a:r>
              <a:rPr lang="nl-BE" sz="2200" dirty="0">
                <a:latin typeface="+mj-lt"/>
              </a:rPr>
              <a:t> in </a:t>
            </a:r>
            <a:r>
              <a:rPr lang="nl-BE" sz="2200" dirty="0" err="1">
                <a:latin typeface="+mj-lt"/>
              </a:rPr>
              <a:t>natural</a:t>
            </a:r>
            <a:r>
              <a:rPr lang="nl-BE" sz="2200" dirty="0">
                <a:latin typeface="+mj-lt"/>
              </a:rPr>
              <a:t> </a:t>
            </a:r>
            <a:r>
              <a:rPr lang="nl-BE" sz="2200" dirty="0" err="1">
                <a:latin typeface="+mj-lt"/>
              </a:rPr>
              <a:t>language</a:t>
            </a:r>
            <a:br>
              <a:rPr lang="nl-BE" sz="2200" dirty="0">
                <a:latin typeface="+mj-lt"/>
              </a:rPr>
            </a:br>
            <a:endParaRPr lang="nl-BE" sz="2200" dirty="0">
              <a:latin typeface="+mj-lt"/>
            </a:endParaRPr>
          </a:p>
          <a:p>
            <a:pPr marL="342900" indent="-342900">
              <a:buFont typeface="Arial" panose="020B0604020202020204" pitchFamily="34" charset="0"/>
              <a:buChar char="•"/>
            </a:pPr>
            <a:r>
              <a:rPr lang="nl-BE" sz="2200" dirty="0">
                <a:latin typeface="+mj-lt"/>
              </a:rPr>
              <a:t>The pre-</a:t>
            </a:r>
            <a:r>
              <a:rPr lang="nl-BE" sz="2200" dirty="0" err="1">
                <a:latin typeface="+mj-lt"/>
              </a:rPr>
              <a:t>trained</a:t>
            </a:r>
            <a:r>
              <a:rPr lang="nl-BE" sz="2200" dirty="0">
                <a:latin typeface="+mj-lt"/>
              </a:rPr>
              <a:t> LM is </a:t>
            </a:r>
            <a:r>
              <a:rPr lang="nl-BE" sz="2200" b="1" dirty="0" err="1">
                <a:latin typeface="+mj-lt"/>
              </a:rPr>
              <a:t>not</a:t>
            </a:r>
            <a:r>
              <a:rPr lang="nl-BE" sz="2200" b="1" dirty="0">
                <a:latin typeface="+mj-lt"/>
              </a:rPr>
              <a:t> </a:t>
            </a:r>
            <a:r>
              <a:rPr lang="nl-BE" sz="2200" b="1" dirty="0" err="1">
                <a:latin typeface="+mj-lt"/>
              </a:rPr>
              <a:t>retrained</a:t>
            </a:r>
            <a:r>
              <a:rPr lang="nl-BE" sz="2200" dirty="0">
                <a:latin typeface="+mj-lt"/>
              </a:rPr>
              <a:t>, but </a:t>
            </a:r>
            <a:r>
              <a:rPr lang="nl-BE" sz="2200" dirty="0" err="1">
                <a:latin typeface="+mj-lt"/>
              </a:rPr>
              <a:t>the</a:t>
            </a:r>
            <a:r>
              <a:rPr lang="nl-BE" sz="2200" dirty="0">
                <a:latin typeface="+mj-lt"/>
              </a:rPr>
              <a:t> </a:t>
            </a:r>
            <a:r>
              <a:rPr lang="nl-BE" sz="2200" dirty="0" err="1">
                <a:latin typeface="+mj-lt"/>
              </a:rPr>
              <a:t>task</a:t>
            </a:r>
            <a:r>
              <a:rPr lang="nl-BE" sz="2200" dirty="0">
                <a:latin typeface="+mj-lt"/>
              </a:rPr>
              <a:t> is </a:t>
            </a:r>
            <a:r>
              <a:rPr lang="nl-BE" sz="2200" dirty="0" err="1">
                <a:latin typeface="+mj-lt"/>
              </a:rPr>
              <a:t>phrased</a:t>
            </a:r>
            <a:r>
              <a:rPr lang="nl-BE" sz="2200" dirty="0">
                <a:latin typeface="+mj-lt"/>
              </a:rPr>
              <a:t> as a </a:t>
            </a:r>
            <a:r>
              <a:rPr lang="nl-BE" sz="2200" b="1" dirty="0">
                <a:latin typeface="+mj-lt"/>
              </a:rPr>
              <a:t>prompt</a:t>
            </a:r>
            <a:r>
              <a:rPr lang="nl-BE" sz="2200" dirty="0">
                <a:latin typeface="+mj-lt"/>
              </a:rPr>
              <a:t> or </a:t>
            </a:r>
            <a:r>
              <a:rPr lang="nl-BE" sz="2200" dirty="0" err="1">
                <a:latin typeface="+mj-lt"/>
              </a:rPr>
              <a:t>instruction</a:t>
            </a:r>
            <a:br>
              <a:rPr lang="nl-BE" sz="2200" dirty="0">
                <a:latin typeface="+mj-lt"/>
              </a:rPr>
            </a:br>
            <a:endParaRPr lang="nl-BE" sz="2200" dirty="0">
              <a:latin typeface="+mj-lt"/>
            </a:endParaRPr>
          </a:p>
          <a:p>
            <a:pPr marL="342900" indent="-342900">
              <a:buFont typeface="Arial" panose="020B0604020202020204" pitchFamily="34" charset="0"/>
              <a:buChar char="•"/>
            </a:pPr>
            <a:r>
              <a:rPr lang="nl-BE" sz="2200" dirty="0">
                <a:latin typeface="+mj-lt"/>
              </a:rPr>
              <a:t>The pre-</a:t>
            </a:r>
            <a:r>
              <a:rPr lang="nl-BE" sz="2200" dirty="0" err="1">
                <a:latin typeface="+mj-lt"/>
              </a:rPr>
              <a:t>trained</a:t>
            </a:r>
            <a:r>
              <a:rPr lang="nl-BE" sz="2200" dirty="0">
                <a:latin typeface="+mj-lt"/>
              </a:rPr>
              <a:t> LM </a:t>
            </a:r>
            <a:r>
              <a:rPr lang="nl-BE" sz="2200" dirty="0" err="1">
                <a:latin typeface="+mj-lt"/>
              </a:rPr>
              <a:t>leverages</a:t>
            </a:r>
            <a:r>
              <a:rPr lang="nl-BE" sz="2200" dirty="0">
                <a:latin typeface="+mj-lt"/>
              </a:rPr>
              <a:t> </a:t>
            </a:r>
            <a:r>
              <a:rPr lang="nl-BE" sz="2200" dirty="0" err="1">
                <a:latin typeface="+mj-lt"/>
              </a:rPr>
              <a:t>its</a:t>
            </a:r>
            <a:r>
              <a:rPr lang="nl-BE" sz="2200" dirty="0">
                <a:latin typeface="+mj-lt"/>
              </a:rPr>
              <a:t> </a:t>
            </a:r>
            <a:r>
              <a:rPr lang="nl-BE" sz="2200" dirty="0" err="1">
                <a:latin typeface="+mj-lt"/>
              </a:rPr>
              <a:t>broad</a:t>
            </a:r>
            <a:r>
              <a:rPr lang="nl-BE" sz="2200" dirty="0">
                <a:latin typeface="+mj-lt"/>
              </a:rPr>
              <a:t> </a:t>
            </a:r>
            <a:r>
              <a:rPr lang="nl-BE" sz="2200" dirty="0" err="1">
                <a:latin typeface="+mj-lt"/>
              </a:rPr>
              <a:t>knowledge</a:t>
            </a:r>
            <a:r>
              <a:rPr lang="nl-BE" sz="2200" dirty="0">
                <a:latin typeface="+mj-lt"/>
              </a:rPr>
              <a:t> </a:t>
            </a:r>
            <a:r>
              <a:rPr lang="nl-BE" sz="2200" dirty="0" err="1">
                <a:latin typeface="+mj-lt"/>
              </a:rPr>
              <a:t>to</a:t>
            </a:r>
            <a:r>
              <a:rPr lang="nl-BE" sz="2200" dirty="0">
                <a:latin typeface="+mj-lt"/>
              </a:rPr>
              <a:t> </a:t>
            </a:r>
            <a:r>
              <a:rPr lang="nl-BE" sz="2200" dirty="0" err="1">
                <a:latin typeface="+mj-lt"/>
              </a:rPr>
              <a:t>perform</a:t>
            </a:r>
            <a:r>
              <a:rPr lang="nl-BE" sz="2200" dirty="0">
                <a:latin typeface="+mj-lt"/>
              </a:rPr>
              <a:t> </a:t>
            </a:r>
            <a:r>
              <a:rPr lang="nl-BE" sz="2200" dirty="0" err="1">
                <a:latin typeface="+mj-lt"/>
              </a:rPr>
              <a:t>the</a:t>
            </a:r>
            <a:r>
              <a:rPr lang="nl-BE" sz="2200" dirty="0">
                <a:latin typeface="+mj-lt"/>
              </a:rPr>
              <a:t> </a:t>
            </a:r>
            <a:r>
              <a:rPr lang="nl-BE" sz="2200" dirty="0" err="1">
                <a:latin typeface="+mj-lt"/>
              </a:rPr>
              <a:t>task</a:t>
            </a:r>
            <a:r>
              <a:rPr lang="nl-BE" sz="2200" dirty="0">
                <a:latin typeface="+mj-lt"/>
              </a:rPr>
              <a:t> zero-shot or few-shot </a:t>
            </a:r>
          </a:p>
          <a:p>
            <a:pPr marL="702900" lvl="1" indent="-342900"/>
            <a:r>
              <a:rPr lang="en-US" sz="2200" b="1" dirty="0">
                <a:latin typeface="+mj-lt"/>
              </a:rPr>
              <a:t>Zero-shot</a:t>
            </a:r>
            <a:r>
              <a:rPr lang="en-US" sz="2200" dirty="0">
                <a:latin typeface="+mj-lt"/>
              </a:rPr>
              <a:t>: a prompt without examples</a:t>
            </a:r>
          </a:p>
          <a:p>
            <a:pPr lvl="1" indent="0">
              <a:buNone/>
            </a:pPr>
            <a:r>
              <a:rPr lang="en-US" sz="2200" dirty="0">
                <a:latin typeface="+mj-lt"/>
              </a:rPr>
              <a:t>		The model relies entirely on its pretrained knowledge</a:t>
            </a:r>
          </a:p>
          <a:p>
            <a:pPr marL="702900" lvl="1" indent="-342900"/>
            <a:r>
              <a:rPr lang="en-US" sz="2200" b="1" dirty="0">
                <a:latin typeface="+mj-lt"/>
              </a:rPr>
              <a:t>Few-shot</a:t>
            </a:r>
            <a:r>
              <a:rPr lang="en-US" sz="2200" dirty="0">
                <a:latin typeface="+mj-lt"/>
              </a:rPr>
              <a:t>: the prompt includes a few examples</a:t>
            </a:r>
          </a:p>
          <a:p>
            <a:pPr lvl="1" indent="0">
              <a:buNone/>
            </a:pPr>
            <a:r>
              <a:rPr lang="nl-BE" sz="2200" dirty="0">
                <a:latin typeface="+mj-lt"/>
              </a:rPr>
              <a:t>		</a:t>
            </a:r>
            <a:r>
              <a:rPr lang="en-US" sz="2200" dirty="0">
                <a:latin typeface="+mj-lt"/>
              </a:rPr>
              <a:t>The model infers the pattern from these examples</a:t>
            </a:r>
            <a:br>
              <a:rPr lang="en-US" sz="2200" dirty="0">
                <a:latin typeface="+mj-lt"/>
              </a:rPr>
            </a:br>
            <a:r>
              <a:rPr lang="en-US" sz="2200" dirty="0">
                <a:latin typeface="+mj-lt"/>
              </a:rPr>
              <a:t> 		This ability is called </a:t>
            </a:r>
            <a:r>
              <a:rPr lang="en-US" sz="2200" b="1" dirty="0">
                <a:latin typeface="+mj-lt"/>
              </a:rPr>
              <a:t>in-context learning</a:t>
            </a:r>
          </a:p>
        </p:txBody>
      </p:sp>
      <p:sp>
        <p:nvSpPr>
          <p:cNvPr id="5" name="Arrow: Right 4">
            <a:extLst>
              <a:ext uri="{FF2B5EF4-FFF2-40B4-BE49-F238E27FC236}">
                <a16:creationId xmlns:a16="http://schemas.microsoft.com/office/drawing/2014/main" id="{A3F5B7A4-78EE-4420-07E7-900C7B700024}"/>
              </a:ext>
            </a:extLst>
          </p:cNvPr>
          <p:cNvSpPr/>
          <p:nvPr/>
        </p:nvSpPr>
        <p:spPr>
          <a:xfrm>
            <a:off x="1293779" y="4594808"/>
            <a:ext cx="778213" cy="25291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Arrow: Right 5">
            <a:extLst>
              <a:ext uri="{FF2B5EF4-FFF2-40B4-BE49-F238E27FC236}">
                <a16:creationId xmlns:a16="http://schemas.microsoft.com/office/drawing/2014/main" id="{372685AF-10CB-EAAE-584D-91DA2826329C}"/>
              </a:ext>
            </a:extLst>
          </p:cNvPr>
          <p:cNvSpPr/>
          <p:nvPr/>
        </p:nvSpPr>
        <p:spPr>
          <a:xfrm>
            <a:off x="1293778" y="5470023"/>
            <a:ext cx="778213" cy="25291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52013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E7772-E177-64F5-2B4E-74C7382DB249}"/>
              </a:ext>
            </a:extLst>
          </p:cNvPr>
          <p:cNvSpPr>
            <a:spLocks noGrp="1"/>
          </p:cNvSpPr>
          <p:nvPr>
            <p:ph type="title"/>
          </p:nvPr>
        </p:nvSpPr>
        <p:spPr/>
        <p:txBody>
          <a:bodyPr/>
          <a:lstStyle/>
          <a:p>
            <a:r>
              <a:rPr lang="en-US" dirty="0"/>
              <a:t>In-context learning</a:t>
            </a:r>
            <a:br>
              <a:rPr lang="en-US" dirty="0"/>
            </a:br>
            <a:r>
              <a:rPr lang="en-US" sz="2200" dirty="0"/>
              <a:t>‘Few-shot’ learning </a:t>
            </a:r>
            <a:r>
              <a:rPr lang="en-US" sz="2200" dirty="0">
                <a:sym typeface="Wingdings" panose="05000000000000000000" pitchFamily="2" charset="2"/>
              </a:rPr>
              <a:t> no parameter updates</a:t>
            </a:r>
            <a:endParaRPr lang="en-US" sz="2200" dirty="0"/>
          </a:p>
        </p:txBody>
      </p:sp>
      <p:sp>
        <p:nvSpPr>
          <p:cNvPr id="3" name="Slide Number Placeholder 2">
            <a:extLst>
              <a:ext uri="{FF2B5EF4-FFF2-40B4-BE49-F238E27FC236}">
                <a16:creationId xmlns:a16="http://schemas.microsoft.com/office/drawing/2014/main" id="{B7CF3026-FA26-06F1-6D69-2D0DDD510F8B}"/>
              </a:ext>
            </a:extLst>
          </p:cNvPr>
          <p:cNvSpPr>
            <a:spLocks noGrp="1"/>
          </p:cNvSpPr>
          <p:nvPr>
            <p:ph type="sldNum" sz="quarter" idx="25"/>
          </p:nvPr>
        </p:nvSpPr>
        <p:spPr/>
        <p:txBody>
          <a:bodyPr/>
          <a:lstStyle/>
          <a:p>
            <a:fld id="{8B70248A-FD0F-534C-919E-E8EB9B0FC062}" type="slidenum">
              <a:rPr lang="en-BE" smtClean="0"/>
              <a:pPr/>
              <a:t>47</a:t>
            </a:fld>
            <a:endParaRPr lang="en-BE"/>
          </a:p>
        </p:txBody>
      </p:sp>
      <p:sp>
        <p:nvSpPr>
          <p:cNvPr id="4" name="Text Placeholder 3">
            <a:extLst>
              <a:ext uri="{FF2B5EF4-FFF2-40B4-BE49-F238E27FC236}">
                <a16:creationId xmlns:a16="http://schemas.microsoft.com/office/drawing/2014/main" id="{D8FBF804-DEB6-9505-2E03-E8F06D12AE92}"/>
              </a:ext>
            </a:extLst>
          </p:cNvPr>
          <p:cNvSpPr>
            <a:spLocks noGrp="1"/>
          </p:cNvSpPr>
          <p:nvPr>
            <p:ph type="body" sz="quarter" idx="31"/>
          </p:nvPr>
        </p:nvSpPr>
        <p:spPr/>
        <p:txBody>
          <a:bodyPr>
            <a:normAutofit/>
          </a:bodyPr>
          <a:lstStyle/>
          <a:p>
            <a:r>
              <a:rPr lang="en-US" sz="2200" dirty="0">
                <a:latin typeface="+mj-lt"/>
              </a:rPr>
              <a:t>In addition to the task description, the model sees a few examples of the task:</a:t>
            </a:r>
          </a:p>
        </p:txBody>
      </p:sp>
      <p:pic>
        <p:nvPicPr>
          <p:cNvPr id="26626" name="Picture 2" descr="What's In-Context Learning in Deep Learning and Why It's so Cool?">
            <a:extLst>
              <a:ext uri="{FF2B5EF4-FFF2-40B4-BE49-F238E27FC236}">
                <a16:creationId xmlns:a16="http://schemas.microsoft.com/office/drawing/2014/main" id="{B7868C58-6F80-ABF0-FF1E-9BE334C09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46" t="13030" r="11875" b="11818"/>
          <a:stretch/>
        </p:blipFill>
        <p:spPr bwMode="auto">
          <a:xfrm>
            <a:off x="256309" y="2406698"/>
            <a:ext cx="7585363" cy="42037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CF0139D-D107-51E2-9019-271F0F66BA73}"/>
              </a:ext>
            </a:extLst>
          </p:cNvPr>
          <p:cNvPicPr>
            <a:picLocks noChangeAspect="1"/>
          </p:cNvPicPr>
          <p:nvPr/>
        </p:nvPicPr>
        <p:blipFill>
          <a:blip r:embed="rId4"/>
          <a:stretch>
            <a:fillRect/>
          </a:stretch>
        </p:blipFill>
        <p:spPr>
          <a:xfrm>
            <a:off x="7640781" y="2900952"/>
            <a:ext cx="4294909" cy="2928347"/>
          </a:xfrm>
          <a:prstGeom prst="rect">
            <a:avLst/>
          </a:prstGeom>
        </p:spPr>
      </p:pic>
    </p:spTree>
    <p:extLst>
      <p:ext uri="{BB962C8B-B14F-4D97-AF65-F5344CB8AC3E}">
        <p14:creationId xmlns:p14="http://schemas.microsoft.com/office/powerpoint/2010/main" val="3320538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3BE5A-1D22-E1C1-8BBB-6053A7D058A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6ADCCED-8BEF-4F42-0363-4FA22A31C8AB}"/>
              </a:ext>
            </a:extLst>
          </p:cNvPr>
          <p:cNvSpPr>
            <a:spLocks noGrp="1"/>
          </p:cNvSpPr>
          <p:nvPr>
            <p:ph type="sldNum" sz="quarter" idx="25"/>
          </p:nvPr>
        </p:nvSpPr>
        <p:spPr/>
        <p:txBody>
          <a:bodyPr/>
          <a:lstStyle/>
          <a:p>
            <a:fld id="{8B70248A-FD0F-534C-919E-E8EB9B0FC062}" type="slidenum">
              <a:rPr lang="en-BE" smtClean="0"/>
              <a:pPr/>
              <a:t>48</a:t>
            </a:fld>
            <a:endParaRPr lang="en-BE"/>
          </a:p>
        </p:txBody>
      </p:sp>
      <p:sp>
        <p:nvSpPr>
          <p:cNvPr id="4" name="Text Placeholder 3">
            <a:extLst>
              <a:ext uri="{FF2B5EF4-FFF2-40B4-BE49-F238E27FC236}">
                <a16:creationId xmlns:a16="http://schemas.microsoft.com/office/drawing/2014/main" id="{52B868FF-D5F9-6810-BF18-AAC6CCEF18F9}"/>
              </a:ext>
            </a:extLst>
          </p:cNvPr>
          <p:cNvSpPr>
            <a:spLocks noGrp="1"/>
          </p:cNvSpPr>
          <p:nvPr>
            <p:ph type="body" sz="quarter" idx="31"/>
          </p:nvPr>
        </p:nvSpPr>
        <p:spPr/>
        <p:txBody>
          <a:bodyPr/>
          <a:lstStyle/>
          <a:p>
            <a:endParaRPr lang="en-US"/>
          </a:p>
        </p:txBody>
      </p:sp>
      <p:pic>
        <p:nvPicPr>
          <p:cNvPr id="29698" name="Picture 2" descr="Mastering Generative AI Interactions: A Guide to In-Context Learning and  Fine-Tuning | by Pradeep Menon | Medium">
            <a:extLst>
              <a:ext uri="{FF2B5EF4-FFF2-40B4-BE49-F238E27FC236}">
                <a16:creationId xmlns:a16="http://schemas.microsoft.com/office/drawing/2014/main" id="{AE4B8ECC-41D6-9293-0302-6946A8768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191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092BA-7C1F-1585-5972-422381FB5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220BE4-8AD5-600E-CF89-39A21A6FB5FC}"/>
              </a:ext>
            </a:extLst>
          </p:cNvPr>
          <p:cNvSpPr>
            <a:spLocks noGrp="1"/>
          </p:cNvSpPr>
          <p:nvPr>
            <p:ph type="title"/>
          </p:nvPr>
        </p:nvSpPr>
        <p:spPr/>
        <p:txBody>
          <a:bodyPr/>
          <a:lstStyle/>
          <a:p>
            <a:r>
              <a:rPr lang="en-US" dirty="0"/>
              <a:t>New strategies in the LLM era </a:t>
            </a:r>
          </a:p>
        </p:txBody>
      </p:sp>
      <p:sp>
        <p:nvSpPr>
          <p:cNvPr id="3" name="Slide Number Placeholder 2">
            <a:extLst>
              <a:ext uri="{FF2B5EF4-FFF2-40B4-BE49-F238E27FC236}">
                <a16:creationId xmlns:a16="http://schemas.microsoft.com/office/drawing/2014/main" id="{D57F04E6-975E-D295-42FE-A1E85743D89C}"/>
              </a:ext>
            </a:extLst>
          </p:cNvPr>
          <p:cNvSpPr>
            <a:spLocks noGrp="1"/>
          </p:cNvSpPr>
          <p:nvPr>
            <p:ph type="sldNum" sz="quarter" idx="25"/>
          </p:nvPr>
        </p:nvSpPr>
        <p:spPr/>
        <p:txBody>
          <a:bodyPr/>
          <a:lstStyle/>
          <a:p>
            <a:fld id="{8B70248A-FD0F-534C-919E-E8EB9B0FC062}" type="slidenum">
              <a:rPr lang="en-BE" smtClean="0"/>
              <a:pPr/>
              <a:t>49</a:t>
            </a:fld>
            <a:endParaRPr lang="en-BE"/>
          </a:p>
        </p:txBody>
      </p:sp>
      <p:pic>
        <p:nvPicPr>
          <p:cNvPr id="6" name="Picture 5">
            <a:extLst>
              <a:ext uri="{FF2B5EF4-FFF2-40B4-BE49-F238E27FC236}">
                <a16:creationId xmlns:a16="http://schemas.microsoft.com/office/drawing/2014/main" id="{128598F3-F529-DD9C-6DD3-98A13ED1C706}"/>
              </a:ext>
            </a:extLst>
          </p:cNvPr>
          <p:cNvPicPr>
            <a:picLocks noChangeAspect="1"/>
          </p:cNvPicPr>
          <p:nvPr/>
        </p:nvPicPr>
        <p:blipFill>
          <a:blip r:embed="rId3"/>
          <a:srcRect l="3068" t="11536" r="3438" b="3549"/>
          <a:stretch/>
        </p:blipFill>
        <p:spPr>
          <a:xfrm>
            <a:off x="1078809" y="1544948"/>
            <a:ext cx="9825897" cy="4923727"/>
          </a:xfrm>
          <a:prstGeom prst="rect">
            <a:avLst/>
          </a:prstGeom>
        </p:spPr>
      </p:pic>
    </p:spTree>
    <p:extLst>
      <p:ext uri="{BB962C8B-B14F-4D97-AF65-F5344CB8AC3E}">
        <p14:creationId xmlns:p14="http://schemas.microsoft.com/office/powerpoint/2010/main" val="115143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FF86-26C9-18FD-9945-87B54FC3F219}"/>
              </a:ext>
            </a:extLst>
          </p:cNvPr>
          <p:cNvSpPr>
            <a:spLocks noGrp="1"/>
          </p:cNvSpPr>
          <p:nvPr>
            <p:ph type="title"/>
          </p:nvPr>
        </p:nvSpPr>
        <p:spPr>
          <a:xfrm>
            <a:off x="515937" y="112326"/>
            <a:ext cx="11160125" cy="1116012"/>
          </a:xfrm>
        </p:spPr>
        <p:txBody>
          <a:bodyPr/>
          <a:lstStyle/>
          <a:p>
            <a:r>
              <a:rPr lang="en-US" dirty="0"/>
              <a:t>From NLP to Agentic AI</a:t>
            </a:r>
          </a:p>
        </p:txBody>
      </p:sp>
      <p:sp>
        <p:nvSpPr>
          <p:cNvPr id="3" name="Slide Number Placeholder 2">
            <a:extLst>
              <a:ext uri="{FF2B5EF4-FFF2-40B4-BE49-F238E27FC236}">
                <a16:creationId xmlns:a16="http://schemas.microsoft.com/office/drawing/2014/main" id="{DC2160A0-D98F-FB9D-5504-C1D711DC9C7C}"/>
              </a:ext>
            </a:extLst>
          </p:cNvPr>
          <p:cNvSpPr>
            <a:spLocks noGrp="1"/>
          </p:cNvSpPr>
          <p:nvPr>
            <p:ph type="sldNum" sz="quarter" idx="25"/>
          </p:nvPr>
        </p:nvSpPr>
        <p:spPr/>
        <p:txBody>
          <a:bodyPr/>
          <a:lstStyle/>
          <a:p>
            <a:fld id="{8B70248A-FD0F-534C-919E-E8EB9B0FC062}" type="slidenum">
              <a:rPr lang="en-BE" smtClean="0"/>
              <a:pPr/>
              <a:t>5</a:t>
            </a:fld>
            <a:endParaRPr lang="en-BE"/>
          </a:p>
        </p:txBody>
      </p:sp>
      <p:sp>
        <p:nvSpPr>
          <p:cNvPr id="4" name="Text Placeholder 3">
            <a:extLst>
              <a:ext uri="{FF2B5EF4-FFF2-40B4-BE49-F238E27FC236}">
                <a16:creationId xmlns:a16="http://schemas.microsoft.com/office/drawing/2014/main" id="{C6E3B9AA-C9B3-0867-ABAB-B92658E2A571}"/>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b="1" dirty="0">
                <a:latin typeface="+mj-lt"/>
              </a:rPr>
              <a:t>Retrieval-Augmented Generation (RAG)</a:t>
            </a:r>
            <a:r>
              <a:rPr lang="en-US" sz="2200" dirty="0">
                <a:latin typeface="+mj-lt"/>
              </a:rPr>
              <a:t> extends LLMs with access to external knowledge, reducing hallucinations and improving factual accuracy</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Agentic AI</a:t>
            </a:r>
            <a:r>
              <a:rPr lang="en-US" sz="2200" dirty="0">
                <a:latin typeface="+mj-lt"/>
              </a:rPr>
              <a:t> builds upon LLMs and RAG by adding reasoning, planning, memory, and tool use, turning passive models into autonomous, goal-directed systems</a:t>
            </a:r>
            <a:br>
              <a:rPr lang="en-US" sz="2200" b="1"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Yet, </a:t>
            </a:r>
            <a:r>
              <a:rPr lang="en-US" sz="2200" b="1" dirty="0">
                <a:latin typeface="+mj-lt"/>
              </a:rPr>
              <a:t>open challenges</a:t>
            </a:r>
            <a:r>
              <a:rPr lang="en-US" sz="2200" dirty="0">
                <a:latin typeface="+mj-lt"/>
              </a:rPr>
              <a:t> remain:</a:t>
            </a:r>
            <a:br>
              <a:rPr lang="en-US" sz="2200" dirty="0">
                <a:latin typeface="+mj-lt"/>
              </a:rPr>
            </a:br>
            <a:r>
              <a:rPr lang="en-US" sz="2200" dirty="0">
                <a:latin typeface="+mj-lt"/>
              </a:rPr>
              <a:t>current systems still lack </a:t>
            </a:r>
            <a:r>
              <a:rPr lang="en-US" sz="2200" b="1" dirty="0">
                <a:latin typeface="+mj-lt"/>
              </a:rPr>
              <a:t>true</a:t>
            </a:r>
            <a:br>
              <a:rPr lang="en-US" sz="2200" b="1" dirty="0">
                <a:latin typeface="+mj-lt"/>
              </a:rPr>
            </a:br>
            <a:r>
              <a:rPr lang="en-US" sz="2200" b="1" dirty="0">
                <a:latin typeface="+mj-lt"/>
              </a:rPr>
              <a:t>understanding, grounding, and</a:t>
            </a:r>
            <a:br>
              <a:rPr lang="en-US" sz="2200" b="1" dirty="0">
                <a:latin typeface="+mj-lt"/>
              </a:rPr>
            </a:br>
            <a:r>
              <a:rPr lang="en-US" sz="2200" b="1" dirty="0">
                <a:latin typeface="+mj-lt"/>
              </a:rPr>
              <a:t>common sense</a:t>
            </a:r>
            <a:r>
              <a:rPr lang="en-US" sz="2200" dirty="0">
                <a:latin typeface="+mj-lt"/>
              </a:rPr>
              <a:t> comparable to</a:t>
            </a:r>
            <a:br>
              <a:rPr lang="en-US" sz="2200" dirty="0">
                <a:latin typeface="+mj-lt"/>
              </a:rPr>
            </a:br>
            <a:r>
              <a:rPr lang="en-US" sz="2200" dirty="0">
                <a:latin typeface="+mj-lt"/>
              </a:rPr>
              <a:t>human cognition</a:t>
            </a:r>
          </a:p>
        </p:txBody>
      </p:sp>
      <p:pic>
        <p:nvPicPr>
          <p:cNvPr id="3075" name="Picture 3" descr="Agentic AI vs ML vs Deep Learning | by Amit Verma | Medium">
            <a:extLst>
              <a:ext uri="{FF2B5EF4-FFF2-40B4-BE49-F238E27FC236}">
                <a16:creationId xmlns:a16="http://schemas.microsoft.com/office/drawing/2014/main" id="{E72DBBEA-9ACE-16C9-D96E-7AFDC09206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 r="4631" b="7185"/>
          <a:stretch>
            <a:fillRect/>
          </a:stretch>
        </p:blipFill>
        <p:spPr bwMode="auto">
          <a:xfrm>
            <a:off x="5618753" y="3429000"/>
            <a:ext cx="5751976" cy="332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271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3BAB6-15C8-0E14-DB47-BD95A3D4AB28}"/>
              </a:ext>
            </a:extLst>
          </p:cNvPr>
          <p:cNvSpPr>
            <a:spLocks noGrp="1"/>
          </p:cNvSpPr>
          <p:nvPr>
            <p:ph type="title"/>
          </p:nvPr>
        </p:nvSpPr>
        <p:spPr/>
        <p:txBody>
          <a:bodyPr/>
          <a:lstStyle/>
          <a:p>
            <a:r>
              <a:rPr lang="en-US" dirty="0"/>
              <a:t>New strategies in the LLM era </a:t>
            </a:r>
          </a:p>
        </p:txBody>
      </p:sp>
      <p:sp>
        <p:nvSpPr>
          <p:cNvPr id="3" name="Slide Number Placeholder 2">
            <a:extLst>
              <a:ext uri="{FF2B5EF4-FFF2-40B4-BE49-F238E27FC236}">
                <a16:creationId xmlns:a16="http://schemas.microsoft.com/office/drawing/2014/main" id="{C98C625E-2B11-29E7-4D29-D0A743DBA87E}"/>
              </a:ext>
            </a:extLst>
          </p:cNvPr>
          <p:cNvSpPr>
            <a:spLocks noGrp="1"/>
          </p:cNvSpPr>
          <p:nvPr>
            <p:ph type="sldNum" sz="quarter" idx="25"/>
          </p:nvPr>
        </p:nvSpPr>
        <p:spPr/>
        <p:txBody>
          <a:bodyPr/>
          <a:lstStyle/>
          <a:p>
            <a:fld id="{8B70248A-FD0F-534C-919E-E8EB9B0FC062}" type="slidenum">
              <a:rPr lang="en-BE" smtClean="0"/>
              <a:pPr/>
              <a:t>50</a:t>
            </a:fld>
            <a:endParaRPr lang="en-BE"/>
          </a:p>
        </p:txBody>
      </p:sp>
      <p:pic>
        <p:nvPicPr>
          <p:cNvPr id="5" name="Picture 2">
            <a:extLst>
              <a:ext uri="{FF2B5EF4-FFF2-40B4-BE49-F238E27FC236}">
                <a16:creationId xmlns:a16="http://schemas.microsoft.com/office/drawing/2014/main" id="{848DF1D5-FF98-AA25-9893-B721B0E6E3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2"/>
          <a:stretch>
            <a:fillRect/>
          </a:stretch>
        </p:blipFill>
        <p:spPr bwMode="auto">
          <a:xfrm>
            <a:off x="2226730" y="1231200"/>
            <a:ext cx="7350757" cy="542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846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7E1E-50CE-0425-E476-10C7EE64ED9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DEF2AB-FB3B-4C4E-281A-D23A34DEE98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42793012-332D-3109-1781-84CFFA82825E}"/>
              </a:ext>
            </a:extLst>
          </p:cNvPr>
          <p:cNvSpPr txBox="1">
            <a:spLocks/>
          </p:cNvSpPr>
          <p:nvPr/>
        </p:nvSpPr>
        <p:spPr>
          <a:xfrm>
            <a:off x="0" y="1924317"/>
            <a:ext cx="12192000" cy="1825696"/>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Retrieval Augmented Generation</a:t>
            </a:r>
          </a:p>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RAG</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533451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ED80-8CD2-D87A-271E-E0B82456446D}"/>
              </a:ext>
            </a:extLst>
          </p:cNvPr>
          <p:cNvSpPr>
            <a:spLocks noGrp="1"/>
          </p:cNvSpPr>
          <p:nvPr>
            <p:ph type="title"/>
          </p:nvPr>
        </p:nvSpPr>
        <p:spPr/>
        <p:txBody>
          <a:bodyPr/>
          <a:lstStyle/>
          <a:p>
            <a:r>
              <a:rPr lang="nl-BE" dirty="0" err="1"/>
              <a:t>Why</a:t>
            </a:r>
            <a:r>
              <a:rPr lang="nl-BE" dirty="0"/>
              <a:t> do we </a:t>
            </a:r>
            <a:r>
              <a:rPr lang="nl-BE" dirty="0" err="1"/>
              <a:t>need</a:t>
            </a:r>
            <a:r>
              <a:rPr lang="nl-BE" dirty="0"/>
              <a:t> RAG?</a:t>
            </a:r>
          </a:p>
        </p:txBody>
      </p:sp>
      <p:sp>
        <p:nvSpPr>
          <p:cNvPr id="3" name="Slide Number Placeholder 2">
            <a:extLst>
              <a:ext uri="{FF2B5EF4-FFF2-40B4-BE49-F238E27FC236}">
                <a16:creationId xmlns:a16="http://schemas.microsoft.com/office/drawing/2014/main" id="{4E308D87-AE07-8634-FB94-74E79065276C}"/>
              </a:ext>
            </a:extLst>
          </p:cNvPr>
          <p:cNvSpPr>
            <a:spLocks noGrp="1"/>
          </p:cNvSpPr>
          <p:nvPr>
            <p:ph type="sldNum" sz="quarter" idx="25"/>
          </p:nvPr>
        </p:nvSpPr>
        <p:spPr/>
        <p:txBody>
          <a:bodyPr/>
          <a:lstStyle/>
          <a:p>
            <a:fld id="{8B70248A-FD0F-534C-919E-E8EB9B0FC062}" type="slidenum">
              <a:rPr lang="en-BE" smtClean="0"/>
              <a:pPr/>
              <a:t>52</a:t>
            </a:fld>
            <a:endParaRPr lang="en-BE"/>
          </a:p>
        </p:txBody>
      </p:sp>
      <p:sp>
        <p:nvSpPr>
          <p:cNvPr id="4" name="Text Placeholder 3">
            <a:extLst>
              <a:ext uri="{FF2B5EF4-FFF2-40B4-BE49-F238E27FC236}">
                <a16:creationId xmlns:a16="http://schemas.microsoft.com/office/drawing/2014/main" id="{329A28D4-EB39-AEA6-A8F8-799256EFEF16}"/>
              </a:ext>
            </a:extLst>
          </p:cNvPr>
          <p:cNvSpPr>
            <a:spLocks noGrp="1"/>
          </p:cNvSpPr>
          <p:nvPr>
            <p:ph type="body" sz="quarter" idx="31"/>
          </p:nvPr>
        </p:nvSpPr>
        <p:spPr>
          <a:xfrm>
            <a:off x="515936" y="1267691"/>
            <a:ext cx="11160127" cy="5077547"/>
          </a:xfrm>
        </p:spPr>
        <p:txBody>
          <a:bodyPr/>
          <a:lstStyle/>
          <a:p>
            <a:r>
              <a:rPr lang="en-US" dirty="0">
                <a:latin typeface="+mj-lt"/>
              </a:rPr>
              <a:t>LLMs have three major limitations that RAG helps solve:</a:t>
            </a:r>
            <a:endParaRPr lang="nl-BE" dirty="0">
              <a:latin typeface="+mj-lt"/>
            </a:endParaRPr>
          </a:p>
        </p:txBody>
      </p:sp>
      <p:sp>
        <p:nvSpPr>
          <p:cNvPr id="5" name="Rectangle: Rounded Corners 4">
            <a:extLst>
              <a:ext uri="{FF2B5EF4-FFF2-40B4-BE49-F238E27FC236}">
                <a16:creationId xmlns:a16="http://schemas.microsoft.com/office/drawing/2014/main" id="{2FA28557-FA10-01C2-BFDB-B2390FB42641}"/>
              </a:ext>
            </a:extLst>
          </p:cNvPr>
          <p:cNvSpPr/>
          <p:nvPr/>
        </p:nvSpPr>
        <p:spPr>
          <a:xfrm>
            <a:off x="374698" y="1881151"/>
            <a:ext cx="3638439" cy="4419188"/>
          </a:xfrm>
          <a:prstGeom prst="roundRect">
            <a:avLst/>
          </a:prstGeom>
          <a:solidFill>
            <a:srgbClr val="00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 Placeholder 3">
            <a:extLst>
              <a:ext uri="{FF2B5EF4-FFF2-40B4-BE49-F238E27FC236}">
                <a16:creationId xmlns:a16="http://schemas.microsoft.com/office/drawing/2014/main" id="{48924654-3FFC-E9F7-D17B-B29D3FA23C20}"/>
              </a:ext>
            </a:extLst>
          </p:cNvPr>
          <p:cNvSpPr txBox="1">
            <a:spLocks/>
          </p:cNvSpPr>
          <p:nvPr/>
        </p:nvSpPr>
        <p:spPr>
          <a:xfrm>
            <a:off x="374696" y="2154024"/>
            <a:ext cx="3638441" cy="39766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algn="ctr"/>
            <a:r>
              <a:rPr lang="en-US" sz="3200" b="1" dirty="0">
                <a:solidFill>
                  <a:srgbClr val="FA6432"/>
                </a:solidFill>
                <a:latin typeface="+mj-lt"/>
              </a:rPr>
              <a:t>LIMITATIONS</a:t>
            </a:r>
          </a:p>
          <a:p>
            <a:pPr algn="ctr"/>
            <a:endParaRPr lang="en-US" b="1" dirty="0">
              <a:solidFill>
                <a:srgbClr val="FA6432"/>
              </a:solidFill>
              <a:latin typeface="+mj-lt"/>
            </a:endParaRPr>
          </a:p>
          <a:p>
            <a:pPr algn="ctr"/>
            <a:r>
              <a:rPr lang="en-US" b="1" dirty="0">
                <a:solidFill>
                  <a:srgbClr val="FA6432"/>
                </a:solidFill>
                <a:latin typeface="+mj-lt"/>
              </a:rPr>
              <a:t>Knowledge cutoff</a:t>
            </a:r>
            <a:br>
              <a:rPr lang="en-US" b="1" dirty="0">
                <a:solidFill>
                  <a:srgbClr val="FA6432"/>
                </a:solidFill>
                <a:latin typeface="+mj-lt"/>
              </a:rPr>
            </a:br>
            <a:endParaRPr lang="en-US" b="1" dirty="0">
              <a:solidFill>
                <a:srgbClr val="FA6432"/>
              </a:solidFill>
              <a:latin typeface="+mj-lt"/>
            </a:endParaRPr>
          </a:p>
          <a:p>
            <a:pPr algn="ctr"/>
            <a:endParaRPr lang="en-US" b="1" dirty="0">
              <a:solidFill>
                <a:srgbClr val="FA6432"/>
              </a:solidFill>
              <a:latin typeface="+mj-lt"/>
            </a:endParaRPr>
          </a:p>
          <a:p>
            <a:pPr algn="ctr"/>
            <a:r>
              <a:rPr lang="en-US" b="1" dirty="0">
                <a:solidFill>
                  <a:srgbClr val="FA6432"/>
                </a:solidFill>
                <a:latin typeface="+mj-lt"/>
              </a:rPr>
              <a:t>Hallucinations</a:t>
            </a:r>
            <a:br>
              <a:rPr lang="en-US" b="1" dirty="0">
                <a:solidFill>
                  <a:srgbClr val="FA6432"/>
                </a:solidFill>
                <a:latin typeface="+mj-lt"/>
              </a:rPr>
            </a:br>
            <a:endParaRPr lang="en-US" b="1" dirty="0">
              <a:solidFill>
                <a:srgbClr val="FA6432"/>
              </a:solidFill>
              <a:latin typeface="+mj-lt"/>
            </a:endParaRPr>
          </a:p>
          <a:p>
            <a:pPr algn="ctr"/>
            <a:endParaRPr lang="en-US" b="1" dirty="0">
              <a:solidFill>
                <a:srgbClr val="FA6432"/>
              </a:solidFill>
              <a:latin typeface="+mj-lt"/>
            </a:endParaRPr>
          </a:p>
          <a:p>
            <a:pPr algn="ctr"/>
            <a:r>
              <a:rPr lang="en-US" b="1" dirty="0">
                <a:solidFill>
                  <a:srgbClr val="FA6432"/>
                </a:solidFill>
                <a:latin typeface="+mj-lt"/>
              </a:rPr>
              <a:t>Domain specificity</a:t>
            </a:r>
          </a:p>
        </p:txBody>
      </p:sp>
      <p:sp>
        <p:nvSpPr>
          <p:cNvPr id="8" name="Rectangle: Rounded Corners 7">
            <a:extLst>
              <a:ext uri="{FF2B5EF4-FFF2-40B4-BE49-F238E27FC236}">
                <a16:creationId xmlns:a16="http://schemas.microsoft.com/office/drawing/2014/main" id="{B8ED46F0-5F81-C238-E1F8-6BC7812A182E}"/>
              </a:ext>
            </a:extLst>
          </p:cNvPr>
          <p:cNvSpPr/>
          <p:nvPr/>
        </p:nvSpPr>
        <p:spPr>
          <a:xfrm>
            <a:off x="4206160" y="1864617"/>
            <a:ext cx="3638439" cy="4419188"/>
          </a:xfrm>
          <a:prstGeom prst="roundRect">
            <a:avLst/>
          </a:prstGeom>
          <a:solidFill>
            <a:srgbClr val="00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Rounded Corners 8">
            <a:extLst>
              <a:ext uri="{FF2B5EF4-FFF2-40B4-BE49-F238E27FC236}">
                <a16:creationId xmlns:a16="http://schemas.microsoft.com/office/drawing/2014/main" id="{DFA4B755-FF4E-6438-0823-9C86E15E3494}"/>
              </a:ext>
            </a:extLst>
          </p:cNvPr>
          <p:cNvSpPr/>
          <p:nvPr/>
        </p:nvSpPr>
        <p:spPr>
          <a:xfrm>
            <a:off x="8037623" y="1861251"/>
            <a:ext cx="3638439" cy="4419188"/>
          </a:xfrm>
          <a:prstGeom prst="roundRect">
            <a:avLst/>
          </a:prstGeom>
          <a:solidFill>
            <a:srgbClr val="00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xt Placeholder 3">
            <a:extLst>
              <a:ext uri="{FF2B5EF4-FFF2-40B4-BE49-F238E27FC236}">
                <a16:creationId xmlns:a16="http://schemas.microsoft.com/office/drawing/2014/main" id="{67041E56-FC39-4608-4EB8-BEC9EDEF4CF4}"/>
              </a:ext>
            </a:extLst>
          </p:cNvPr>
          <p:cNvSpPr txBox="1">
            <a:spLocks/>
          </p:cNvSpPr>
          <p:nvPr/>
        </p:nvSpPr>
        <p:spPr>
          <a:xfrm>
            <a:off x="4205476" y="2160950"/>
            <a:ext cx="3638441" cy="39766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algn="ctr"/>
            <a:r>
              <a:rPr lang="en-US" sz="3200" b="1" dirty="0">
                <a:solidFill>
                  <a:srgbClr val="FA6432"/>
                </a:solidFill>
                <a:latin typeface="+mj-lt"/>
              </a:rPr>
              <a:t>DESCRIPTION</a:t>
            </a:r>
          </a:p>
          <a:p>
            <a:pPr algn="ctr"/>
            <a:endParaRPr lang="en-US" b="1" dirty="0">
              <a:solidFill>
                <a:srgbClr val="FA6432"/>
              </a:solidFill>
              <a:latin typeface="+mj-lt"/>
            </a:endParaRPr>
          </a:p>
          <a:p>
            <a:pPr algn="ctr"/>
            <a:r>
              <a:rPr lang="en-US" sz="2200" b="1" dirty="0">
                <a:solidFill>
                  <a:srgbClr val="F2F5F8"/>
                </a:solidFill>
                <a:latin typeface="+mj-lt"/>
              </a:rPr>
              <a:t>LLM only knows data up to its last training date</a:t>
            </a:r>
          </a:p>
          <a:p>
            <a:pPr algn="ctr"/>
            <a:endParaRPr lang="en-US" sz="2200" b="1" dirty="0">
              <a:solidFill>
                <a:srgbClr val="F2F5F8"/>
              </a:solidFill>
              <a:latin typeface="+mj-lt"/>
            </a:endParaRPr>
          </a:p>
          <a:p>
            <a:pPr algn="ctr"/>
            <a:r>
              <a:rPr lang="en-US" sz="2200" b="1" dirty="0">
                <a:solidFill>
                  <a:srgbClr val="F2F5F8"/>
                </a:solidFill>
                <a:latin typeface="+mj-lt"/>
              </a:rPr>
              <a:t>LLMS makes up facts confidently</a:t>
            </a:r>
          </a:p>
          <a:p>
            <a:pPr algn="ctr"/>
            <a:endParaRPr lang="en-US" sz="2200" b="1" dirty="0">
              <a:solidFill>
                <a:srgbClr val="F2F5F8"/>
              </a:solidFill>
              <a:latin typeface="+mj-lt"/>
            </a:endParaRPr>
          </a:p>
          <a:p>
            <a:pPr algn="ctr"/>
            <a:r>
              <a:rPr lang="en-US" sz="2200" b="1" dirty="0">
                <a:solidFill>
                  <a:srgbClr val="F2F5F8"/>
                </a:solidFill>
                <a:latin typeface="+mj-lt"/>
              </a:rPr>
              <a:t>LLM might not have specialized company or domain knowledge</a:t>
            </a:r>
          </a:p>
        </p:txBody>
      </p:sp>
      <p:sp>
        <p:nvSpPr>
          <p:cNvPr id="12" name="Text Placeholder 3">
            <a:extLst>
              <a:ext uri="{FF2B5EF4-FFF2-40B4-BE49-F238E27FC236}">
                <a16:creationId xmlns:a16="http://schemas.microsoft.com/office/drawing/2014/main" id="{339F3B44-6959-7046-9D36-3C35E3618EE2}"/>
              </a:ext>
            </a:extLst>
          </p:cNvPr>
          <p:cNvSpPr txBox="1">
            <a:spLocks/>
          </p:cNvSpPr>
          <p:nvPr/>
        </p:nvSpPr>
        <p:spPr>
          <a:xfrm>
            <a:off x="8046645" y="2154024"/>
            <a:ext cx="3638441" cy="39800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algn="ctr"/>
            <a:r>
              <a:rPr lang="en-US" sz="3200" b="1" dirty="0">
                <a:solidFill>
                  <a:srgbClr val="FA6432"/>
                </a:solidFill>
                <a:latin typeface="+mj-lt"/>
              </a:rPr>
              <a:t>RAG SOLUTION</a:t>
            </a:r>
            <a:br>
              <a:rPr lang="en-US" b="1" dirty="0">
                <a:solidFill>
                  <a:srgbClr val="FA6432"/>
                </a:solidFill>
                <a:latin typeface="+mj-lt"/>
              </a:rPr>
            </a:br>
            <a:br>
              <a:rPr lang="en-US" b="1" dirty="0">
                <a:solidFill>
                  <a:srgbClr val="FA6432"/>
                </a:solidFill>
                <a:latin typeface="+mj-lt"/>
              </a:rPr>
            </a:br>
            <a:r>
              <a:rPr lang="en-US" sz="2200" b="1" dirty="0">
                <a:solidFill>
                  <a:srgbClr val="F2F5F8"/>
                </a:solidFill>
                <a:latin typeface="+mj-lt"/>
              </a:rPr>
              <a:t>Retrieves up-to-date info from external sources</a:t>
            </a:r>
            <a:br>
              <a:rPr lang="en-US" sz="2200" b="1" dirty="0">
                <a:solidFill>
                  <a:srgbClr val="F2F5F8"/>
                </a:solidFill>
                <a:latin typeface="+mj-lt"/>
              </a:rPr>
            </a:br>
            <a:br>
              <a:rPr lang="en-US" sz="2200" b="1" dirty="0">
                <a:solidFill>
                  <a:srgbClr val="F2F5F8"/>
                </a:solidFill>
                <a:latin typeface="+mj-lt"/>
              </a:rPr>
            </a:br>
            <a:r>
              <a:rPr lang="en-US" sz="2200" b="1" dirty="0">
                <a:solidFill>
                  <a:srgbClr val="F2F5F8"/>
                </a:solidFill>
                <a:latin typeface="+mj-lt"/>
              </a:rPr>
              <a:t>Grounds LLM responses in retrieved, factual text</a:t>
            </a:r>
          </a:p>
          <a:p>
            <a:pPr algn="ctr"/>
            <a:endParaRPr lang="en-US" sz="2200" b="1" dirty="0">
              <a:solidFill>
                <a:srgbClr val="F2F5F8"/>
              </a:solidFill>
              <a:latin typeface="+mj-lt"/>
            </a:endParaRPr>
          </a:p>
          <a:p>
            <a:pPr algn="ctr"/>
            <a:r>
              <a:rPr lang="en-US" sz="2200" b="1" dirty="0">
                <a:solidFill>
                  <a:srgbClr val="F2F5F8"/>
                </a:solidFill>
                <a:latin typeface="+mj-lt"/>
              </a:rPr>
              <a:t>Allows retrieval from internal documents, manuals, papers, etc</a:t>
            </a:r>
            <a:r>
              <a:rPr lang="en-US" b="1" dirty="0">
                <a:solidFill>
                  <a:srgbClr val="F2F5F8"/>
                </a:solidFill>
                <a:latin typeface="+mj-lt"/>
              </a:rPr>
              <a:t>.</a:t>
            </a:r>
          </a:p>
        </p:txBody>
      </p:sp>
    </p:spTree>
    <p:extLst>
      <p:ext uri="{BB962C8B-B14F-4D97-AF65-F5344CB8AC3E}">
        <p14:creationId xmlns:p14="http://schemas.microsoft.com/office/powerpoint/2010/main" val="45167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4E03C-BD10-DE51-1788-37A4D3FD439C}"/>
              </a:ext>
            </a:extLst>
          </p:cNvPr>
          <p:cNvSpPr>
            <a:spLocks noGrp="1"/>
          </p:cNvSpPr>
          <p:nvPr>
            <p:ph type="title"/>
          </p:nvPr>
        </p:nvSpPr>
        <p:spPr/>
        <p:txBody>
          <a:bodyPr/>
          <a:lstStyle/>
          <a:p>
            <a:r>
              <a:rPr lang="en-US" dirty="0"/>
              <a:t>LLMs come with challenges</a:t>
            </a:r>
          </a:p>
        </p:txBody>
      </p:sp>
      <p:sp>
        <p:nvSpPr>
          <p:cNvPr id="3" name="Slide Number Placeholder 2">
            <a:extLst>
              <a:ext uri="{FF2B5EF4-FFF2-40B4-BE49-F238E27FC236}">
                <a16:creationId xmlns:a16="http://schemas.microsoft.com/office/drawing/2014/main" id="{581BAADA-05FE-2A58-89AB-4A2D5C9A2B3C}"/>
              </a:ext>
            </a:extLst>
          </p:cNvPr>
          <p:cNvSpPr>
            <a:spLocks noGrp="1"/>
          </p:cNvSpPr>
          <p:nvPr>
            <p:ph type="sldNum" sz="quarter" idx="25"/>
          </p:nvPr>
        </p:nvSpPr>
        <p:spPr/>
        <p:txBody>
          <a:bodyPr/>
          <a:lstStyle/>
          <a:p>
            <a:fld id="{8B70248A-FD0F-534C-919E-E8EB9B0FC062}" type="slidenum">
              <a:rPr lang="en-BE" smtClean="0"/>
              <a:pPr/>
              <a:t>53</a:t>
            </a:fld>
            <a:endParaRPr lang="en-BE"/>
          </a:p>
        </p:txBody>
      </p:sp>
      <p:sp>
        <p:nvSpPr>
          <p:cNvPr id="4" name="Text Placeholder 3">
            <a:extLst>
              <a:ext uri="{FF2B5EF4-FFF2-40B4-BE49-F238E27FC236}">
                <a16:creationId xmlns:a16="http://schemas.microsoft.com/office/drawing/2014/main" id="{974D0A66-D93A-14D2-9052-E8629458D827}"/>
              </a:ext>
            </a:extLst>
          </p:cNvPr>
          <p:cNvSpPr>
            <a:spLocks noGrp="1"/>
          </p:cNvSpPr>
          <p:nvPr>
            <p:ph type="body" sz="quarter" idx="31"/>
          </p:nvPr>
        </p:nvSpPr>
        <p:spPr>
          <a:xfrm>
            <a:off x="515936" y="1489365"/>
            <a:ext cx="11160127" cy="4855874"/>
          </a:xfrm>
        </p:spPr>
        <p:txBody>
          <a:bodyPr>
            <a:normAutofit/>
          </a:bodyPr>
          <a:lstStyle/>
          <a:p>
            <a:pPr marL="342900" indent="-342900">
              <a:buFont typeface="Arial" panose="020B0604020202020204" pitchFamily="34" charset="0"/>
              <a:buChar char="•"/>
            </a:pPr>
            <a:r>
              <a:rPr lang="en-US" sz="2200" b="1" dirty="0">
                <a:latin typeface="+mj-lt"/>
              </a:rPr>
              <a:t>Hallucinations</a:t>
            </a:r>
            <a:r>
              <a:rPr lang="en-US" sz="2200" dirty="0">
                <a:latin typeface="+mj-lt"/>
              </a:rPr>
              <a:t> occur when an LLM produces text that is </a:t>
            </a:r>
            <a:r>
              <a:rPr lang="en-US" sz="2200" b="1" dirty="0">
                <a:latin typeface="+mj-lt"/>
              </a:rPr>
              <a:t>incorrect or made up</a:t>
            </a:r>
            <a:r>
              <a:rPr lang="en-US" sz="2200" dirty="0">
                <a:latin typeface="+mj-lt"/>
              </a:rPr>
              <a:t> but sounds convincing</a:t>
            </a:r>
          </a:p>
          <a:p>
            <a:pPr marL="342900" indent="-342900">
              <a:buFont typeface="Arial" panose="020B0604020202020204" pitchFamily="34" charset="0"/>
              <a:buChar char="•"/>
            </a:pPr>
            <a:r>
              <a:rPr lang="en-US" sz="2200" dirty="0">
                <a:latin typeface="+mj-lt"/>
              </a:rPr>
              <a:t>They result from the model’s reliance on learned language patterns, not factual knowledge</a:t>
            </a:r>
          </a:p>
          <a:p>
            <a:pPr marL="342900" indent="-342900">
              <a:buFont typeface="Arial" panose="020B0604020202020204" pitchFamily="34" charset="0"/>
              <a:buChar char="•"/>
            </a:pPr>
            <a:r>
              <a:rPr lang="en-US" sz="2200" dirty="0">
                <a:latin typeface="+mj-lt"/>
              </a:rPr>
              <a:t>LLMs are trained to predicts what looks plausible, not what is true</a:t>
            </a:r>
          </a:p>
        </p:txBody>
      </p:sp>
      <p:pic>
        <p:nvPicPr>
          <p:cNvPr id="8" name="Picture 7">
            <a:extLst>
              <a:ext uri="{FF2B5EF4-FFF2-40B4-BE49-F238E27FC236}">
                <a16:creationId xmlns:a16="http://schemas.microsoft.com/office/drawing/2014/main" id="{7FC84154-65AF-645D-3005-7D2246CAC44F}"/>
              </a:ext>
            </a:extLst>
          </p:cNvPr>
          <p:cNvPicPr>
            <a:picLocks noChangeAspect="1"/>
          </p:cNvPicPr>
          <p:nvPr/>
        </p:nvPicPr>
        <p:blipFill>
          <a:blip r:embed="rId3"/>
          <a:srcRect l="4232" t="3550" r="3693" b="17251"/>
          <a:stretch/>
        </p:blipFill>
        <p:spPr>
          <a:xfrm>
            <a:off x="96985" y="3429000"/>
            <a:ext cx="5766108" cy="2736437"/>
          </a:xfrm>
          <a:prstGeom prst="rect">
            <a:avLst/>
          </a:prstGeom>
        </p:spPr>
      </p:pic>
      <p:pic>
        <p:nvPicPr>
          <p:cNvPr id="10" name="Picture 9">
            <a:extLst>
              <a:ext uri="{FF2B5EF4-FFF2-40B4-BE49-F238E27FC236}">
                <a16:creationId xmlns:a16="http://schemas.microsoft.com/office/drawing/2014/main" id="{5890660A-DF9F-0EE0-11CE-F22B6A433F68}"/>
              </a:ext>
            </a:extLst>
          </p:cNvPr>
          <p:cNvPicPr>
            <a:picLocks noChangeAspect="1"/>
          </p:cNvPicPr>
          <p:nvPr/>
        </p:nvPicPr>
        <p:blipFill>
          <a:blip r:embed="rId4"/>
          <a:srcRect l="4659" t="11176" r="4232" b="10969"/>
          <a:stretch/>
        </p:blipFill>
        <p:spPr>
          <a:xfrm>
            <a:off x="6182447" y="3332158"/>
            <a:ext cx="6009553" cy="2833279"/>
          </a:xfrm>
          <a:prstGeom prst="rect">
            <a:avLst/>
          </a:prstGeom>
        </p:spPr>
      </p:pic>
    </p:spTree>
    <p:extLst>
      <p:ext uri="{BB962C8B-B14F-4D97-AF65-F5344CB8AC3E}">
        <p14:creationId xmlns:p14="http://schemas.microsoft.com/office/powerpoint/2010/main" val="2476869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08AF-7E2A-968D-6691-39E510978189}"/>
              </a:ext>
            </a:extLst>
          </p:cNvPr>
          <p:cNvSpPr>
            <a:spLocks noGrp="1"/>
          </p:cNvSpPr>
          <p:nvPr>
            <p:ph type="title"/>
          </p:nvPr>
        </p:nvSpPr>
        <p:spPr/>
        <p:txBody>
          <a:bodyPr/>
          <a:lstStyle/>
          <a:p>
            <a:r>
              <a:rPr lang="nl-BE" dirty="0" err="1"/>
              <a:t>What</a:t>
            </a:r>
            <a:r>
              <a:rPr lang="nl-BE" dirty="0"/>
              <a:t> is RAG?</a:t>
            </a:r>
          </a:p>
        </p:txBody>
      </p:sp>
      <p:sp>
        <p:nvSpPr>
          <p:cNvPr id="3" name="Slide Number Placeholder 2">
            <a:extLst>
              <a:ext uri="{FF2B5EF4-FFF2-40B4-BE49-F238E27FC236}">
                <a16:creationId xmlns:a16="http://schemas.microsoft.com/office/drawing/2014/main" id="{7A0003C5-60E3-A43A-142E-7A192FABBAD6}"/>
              </a:ext>
            </a:extLst>
          </p:cNvPr>
          <p:cNvSpPr>
            <a:spLocks noGrp="1"/>
          </p:cNvSpPr>
          <p:nvPr>
            <p:ph type="sldNum" sz="quarter" idx="25"/>
          </p:nvPr>
        </p:nvSpPr>
        <p:spPr/>
        <p:txBody>
          <a:bodyPr/>
          <a:lstStyle/>
          <a:p>
            <a:fld id="{8B70248A-FD0F-534C-919E-E8EB9B0FC062}" type="slidenum">
              <a:rPr lang="en-BE" smtClean="0"/>
              <a:pPr/>
              <a:t>54</a:t>
            </a:fld>
            <a:endParaRPr lang="en-BE"/>
          </a:p>
        </p:txBody>
      </p:sp>
      <p:sp>
        <p:nvSpPr>
          <p:cNvPr id="4" name="Text Placeholder 3">
            <a:extLst>
              <a:ext uri="{FF2B5EF4-FFF2-40B4-BE49-F238E27FC236}">
                <a16:creationId xmlns:a16="http://schemas.microsoft.com/office/drawing/2014/main" id="{954744EC-C5CA-68EE-C3C8-672CAD8D6DAA}"/>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b="1" dirty="0">
                <a:latin typeface="+mj-lt"/>
              </a:rPr>
              <a:t>RAG (Retrieval-Augmented Generation)</a:t>
            </a:r>
            <a:r>
              <a:rPr lang="en-US" sz="2200" dirty="0">
                <a:latin typeface="+mj-lt"/>
              </a:rPr>
              <a:t> is a method that combines:</a:t>
            </a:r>
          </a:p>
          <a:p>
            <a:pPr marL="702900" lvl="1" indent="-342900"/>
            <a:r>
              <a:rPr lang="en-US" sz="2200" dirty="0">
                <a:latin typeface="+mj-lt"/>
              </a:rPr>
              <a:t>An </a:t>
            </a:r>
            <a:r>
              <a:rPr lang="en-US" sz="2200" b="1" dirty="0">
                <a:latin typeface="+mj-lt"/>
              </a:rPr>
              <a:t>LLM</a:t>
            </a:r>
            <a:r>
              <a:rPr lang="en-US" sz="2200" dirty="0">
                <a:latin typeface="+mj-lt"/>
              </a:rPr>
              <a:t> which generates natural-language responses</a:t>
            </a:r>
          </a:p>
          <a:p>
            <a:pPr marL="702900" lvl="1" indent="-342900"/>
            <a:r>
              <a:rPr lang="en-US" sz="2200" dirty="0">
                <a:latin typeface="+mj-lt"/>
              </a:rPr>
              <a:t>A </a:t>
            </a:r>
            <a:r>
              <a:rPr lang="en-US" sz="2200" b="1" dirty="0">
                <a:latin typeface="+mj-lt"/>
              </a:rPr>
              <a:t>retrieval system</a:t>
            </a:r>
            <a:r>
              <a:rPr lang="en-US" sz="2200" dirty="0">
                <a:latin typeface="+mj-lt"/>
              </a:rPr>
              <a:t> which searches for relevant, factual information</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RAG is a combination of an LLM and external knowledge search in order to ground responses in retrieved, factual information instead of relying only on memory</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RAG lets LLMs “read before they write”</a:t>
            </a:r>
          </a:p>
          <a:p>
            <a:endParaRPr lang="nl-BE" dirty="0"/>
          </a:p>
        </p:txBody>
      </p:sp>
    </p:spTree>
    <p:extLst>
      <p:ext uri="{BB962C8B-B14F-4D97-AF65-F5344CB8AC3E}">
        <p14:creationId xmlns:p14="http://schemas.microsoft.com/office/powerpoint/2010/main" val="2708693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6253-F81B-0254-1542-6B52C0FE192A}"/>
              </a:ext>
            </a:extLst>
          </p:cNvPr>
          <p:cNvSpPr>
            <a:spLocks noGrp="1"/>
          </p:cNvSpPr>
          <p:nvPr>
            <p:ph type="title"/>
          </p:nvPr>
        </p:nvSpPr>
        <p:spPr/>
        <p:txBody>
          <a:bodyPr/>
          <a:lstStyle/>
          <a:p>
            <a:r>
              <a:rPr lang="nl-BE" dirty="0" err="1"/>
              <a:t>When</a:t>
            </a:r>
            <a:r>
              <a:rPr lang="nl-BE" dirty="0"/>
              <a:t> do we </a:t>
            </a:r>
            <a:r>
              <a:rPr lang="nl-BE" dirty="0" err="1"/>
              <a:t>need</a:t>
            </a:r>
            <a:r>
              <a:rPr lang="nl-BE" dirty="0"/>
              <a:t> RAG?</a:t>
            </a:r>
          </a:p>
        </p:txBody>
      </p:sp>
      <p:sp>
        <p:nvSpPr>
          <p:cNvPr id="3" name="Slide Number Placeholder 2">
            <a:extLst>
              <a:ext uri="{FF2B5EF4-FFF2-40B4-BE49-F238E27FC236}">
                <a16:creationId xmlns:a16="http://schemas.microsoft.com/office/drawing/2014/main" id="{797953DA-71BA-5E1E-8C32-BEDD3CFD9F7A}"/>
              </a:ext>
            </a:extLst>
          </p:cNvPr>
          <p:cNvSpPr>
            <a:spLocks noGrp="1"/>
          </p:cNvSpPr>
          <p:nvPr>
            <p:ph type="sldNum" sz="quarter" idx="25"/>
          </p:nvPr>
        </p:nvSpPr>
        <p:spPr/>
        <p:txBody>
          <a:bodyPr/>
          <a:lstStyle/>
          <a:p>
            <a:fld id="{8B70248A-FD0F-534C-919E-E8EB9B0FC062}" type="slidenum">
              <a:rPr lang="en-BE" smtClean="0"/>
              <a:pPr/>
              <a:t>55</a:t>
            </a:fld>
            <a:endParaRPr lang="en-BE"/>
          </a:p>
        </p:txBody>
      </p:sp>
      <p:sp>
        <p:nvSpPr>
          <p:cNvPr id="4" name="Text Placeholder 3">
            <a:extLst>
              <a:ext uri="{FF2B5EF4-FFF2-40B4-BE49-F238E27FC236}">
                <a16:creationId xmlns:a16="http://schemas.microsoft.com/office/drawing/2014/main" id="{D1D32696-9755-548A-53F1-001D40CCB824}"/>
              </a:ext>
            </a:extLst>
          </p:cNvPr>
          <p:cNvSpPr>
            <a:spLocks noGrp="1"/>
          </p:cNvSpPr>
          <p:nvPr>
            <p:ph type="body" sz="quarter" idx="31"/>
          </p:nvPr>
        </p:nvSpPr>
        <p:spPr/>
        <p:txBody>
          <a:bodyPr/>
          <a:lstStyle/>
          <a:p>
            <a:r>
              <a:rPr lang="en-US" sz="2200" dirty="0">
                <a:latin typeface="+mj-lt"/>
              </a:rPr>
              <a:t>RAG is used whenever:</a:t>
            </a:r>
          </a:p>
          <a:p>
            <a:pPr marL="342900" indent="-342900">
              <a:buFont typeface="Arial" panose="020B0604020202020204" pitchFamily="34" charset="0"/>
              <a:buChar char="•"/>
            </a:pPr>
            <a:r>
              <a:rPr lang="en-US" sz="2200" dirty="0">
                <a:latin typeface="+mj-lt"/>
              </a:rPr>
              <a:t>The task requires </a:t>
            </a:r>
            <a:r>
              <a:rPr lang="en-US" sz="2200" b="1" dirty="0">
                <a:latin typeface="+mj-lt"/>
              </a:rPr>
              <a:t>factual accuracy</a:t>
            </a:r>
            <a:r>
              <a:rPr lang="en-US" sz="2200" dirty="0">
                <a:latin typeface="+mj-lt"/>
              </a:rPr>
              <a:t> or </a:t>
            </a:r>
            <a:r>
              <a:rPr lang="en-US" sz="2200" b="1" dirty="0">
                <a:latin typeface="+mj-lt"/>
              </a:rPr>
              <a:t>real-world knowledge</a:t>
            </a:r>
            <a:br>
              <a:rPr lang="en-US" sz="2200" b="1"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 needed information is </a:t>
            </a:r>
            <a:r>
              <a:rPr lang="en-US" sz="2200" b="1" dirty="0">
                <a:latin typeface="+mj-lt"/>
              </a:rPr>
              <a:t>not in the model’s parameters</a:t>
            </a:r>
            <a:br>
              <a:rPr lang="en-US" sz="2200" b="1"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You want to </a:t>
            </a:r>
            <a:r>
              <a:rPr lang="en-US" sz="2200" b="1" dirty="0">
                <a:latin typeface="+mj-lt"/>
              </a:rPr>
              <a:t>avoid retraining or fine-tuning</a:t>
            </a:r>
            <a:r>
              <a:rPr lang="en-US" sz="2200" dirty="0">
                <a:latin typeface="+mj-lt"/>
              </a:rPr>
              <a:t> a large model</a:t>
            </a:r>
          </a:p>
          <a:p>
            <a:endParaRPr lang="nl-BE" dirty="0"/>
          </a:p>
        </p:txBody>
      </p:sp>
    </p:spTree>
    <p:extLst>
      <p:ext uri="{BB962C8B-B14F-4D97-AF65-F5344CB8AC3E}">
        <p14:creationId xmlns:p14="http://schemas.microsoft.com/office/powerpoint/2010/main" val="4091733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Integrate LLMs into your Tech Stack 🔌">
            <a:extLst>
              <a:ext uri="{FF2B5EF4-FFF2-40B4-BE49-F238E27FC236}">
                <a16:creationId xmlns:a16="http://schemas.microsoft.com/office/drawing/2014/main" id="{5CEA5E5F-AA25-C04E-2656-769C3EA772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6" t="9848" r="3234" b="5677"/>
          <a:stretch/>
        </p:blipFill>
        <p:spPr bwMode="auto">
          <a:xfrm>
            <a:off x="1682423" y="1753686"/>
            <a:ext cx="8413562" cy="44817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E775DA-826B-ADBF-FBE0-81A7FD2C547B}"/>
              </a:ext>
            </a:extLst>
          </p:cNvPr>
          <p:cNvSpPr>
            <a:spLocks noGrp="1"/>
          </p:cNvSpPr>
          <p:nvPr>
            <p:ph type="title"/>
          </p:nvPr>
        </p:nvSpPr>
        <p:spPr>
          <a:xfrm>
            <a:off x="515937" y="34400"/>
            <a:ext cx="11160125" cy="1116012"/>
          </a:xfrm>
        </p:spPr>
        <p:txBody>
          <a:bodyPr/>
          <a:lstStyle/>
          <a:p>
            <a:r>
              <a:rPr lang="en-US" dirty="0"/>
              <a:t>RAG Pipeline: ’10,000-foot view’</a:t>
            </a:r>
          </a:p>
        </p:txBody>
      </p:sp>
      <p:sp>
        <p:nvSpPr>
          <p:cNvPr id="3" name="Slide Number Placeholder 2">
            <a:extLst>
              <a:ext uri="{FF2B5EF4-FFF2-40B4-BE49-F238E27FC236}">
                <a16:creationId xmlns:a16="http://schemas.microsoft.com/office/drawing/2014/main" id="{0B12CC1B-F7C1-75FC-4CE7-7BA8B71C41B0}"/>
              </a:ext>
            </a:extLst>
          </p:cNvPr>
          <p:cNvSpPr>
            <a:spLocks noGrp="1"/>
          </p:cNvSpPr>
          <p:nvPr>
            <p:ph type="sldNum" sz="quarter" idx="25"/>
          </p:nvPr>
        </p:nvSpPr>
        <p:spPr/>
        <p:txBody>
          <a:bodyPr/>
          <a:lstStyle/>
          <a:p>
            <a:fld id="{8B70248A-FD0F-534C-919E-E8EB9B0FC062}" type="slidenum">
              <a:rPr lang="en-BE" smtClean="0"/>
              <a:pPr/>
              <a:t>56</a:t>
            </a:fld>
            <a:endParaRPr lang="en-BE"/>
          </a:p>
        </p:txBody>
      </p:sp>
      <p:sp>
        <p:nvSpPr>
          <p:cNvPr id="4" name="Text Placeholder 3">
            <a:extLst>
              <a:ext uri="{FF2B5EF4-FFF2-40B4-BE49-F238E27FC236}">
                <a16:creationId xmlns:a16="http://schemas.microsoft.com/office/drawing/2014/main" id="{FCCC2E38-4743-1BA0-B2E5-AECE8FE1CAA4}"/>
              </a:ext>
            </a:extLst>
          </p:cNvPr>
          <p:cNvSpPr>
            <a:spLocks noGrp="1"/>
          </p:cNvSpPr>
          <p:nvPr>
            <p:ph type="body" sz="quarter" idx="31"/>
          </p:nvPr>
        </p:nvSpPr>
        <p:spPr>
          <a:xfrm>
            <a:off x="515936" y="1150413"/>
            <a:ext cx="11160127" cy="5194826"/>
          </a:xfrm>
        </p:spPr>
        <p:txBody>
          <a:bodyPr>
            <a:normAutofit/>
          </a:bodyPr>
          <a:lstStyle/>
          <a:p>
            <a:r>
              <a:rPr lang="en-US" sz="2200" dirty="0">
                <a:latin typeface="+mj-lt"/>
              </a:rPr>
              <a:t>RAG = augmenting the query by adding custom / domain knowledge</a:t>
            </a: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r>
              <a:rPr lang="en-US" sz="1600" dirty="0">
                <a:latin typeface="+mj-lt"/>
              </a:rPr>
              <a:t>Step 1-3: Retrieval</a:t>
            </a:r>
          </a:p>
          <a:p>
            <a:r>
              <a:rPr lang="en-US" sz="1600" dirty="0">
                <a:latin typeface="+mj-lt"/>
              </a:rPr>
              <a:t>Step 4-6: Augmented generation</a:t>
            </a:r>
          </a:p>
        </p:txBody>
      </p:sp>
    </p:spTree>
    <p:extLst>
      <p:ext uri="{BB962C8B-B14F-4D97-AF65-F5344CB8AC3E}">
        <p14:creationId xmlns:p14="http://schemas.microsoft.com/office/powerpoint/2010/main" val="2563664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Vector databases (2): Understanding their internals | The Data Quarry">
            <a:extLst>
              <a:ext uri="{FF2B5EF4-FFF2-40B4-BE49-F238E27FC236}">
                <a16:creationId xmlns:a16="http://schemas.microsoft.com/office/drawing/2014/main" id="{211906E7-12C3-A8B2-0FA5-A9164FF23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680" y="728509"/>
            <a:ext cx="8551720" cy="61294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49BA72-D691-77C0-7E32-A019D525BBFE}"/>
              </a:ext>
            </a:extLst>
          </p:cNvPr>
          <p:cNvSpPr>
            <a:spLocks noGrp="1"/>
          </p:cNvSpPr>
          <p:nvPr>
            <p:ph type="title"/>
          </p:nvPr>
        </p:nvSpPr>
        <p:spPr>
          <a:xfrm>
            <a:off x="515937" y="112326"/>
            <a:ext cx="11160125" cy="1116012"/>
          </a:xfrm>
        </p:spPr>
        <p:txBody>
          <a:bodyPr/>
          <a:lstStyle/>
          <a:p>
            <a:r>
              <a:rPr lang="en-US" dirty="0"/>
              <a:t>RAG Pipeline: ‘Helicopter View’</a:t>
            </a:r>
          </a:p>
        </p:txBody>
      </p:sp>
      <p:sp>
        <p:nvSpPr>
          <p:cNvPr id="3" name="Slide Number Placeholder 2">
            <a:extLst>
              <a:ext uri="{FF2B5EF4-FFF2-40B4-BE49-F238E27FC236}">
                <a16:creationId xmlns:a16="http://schemas.microsoft.com/office/drawing/2014/main" id="{079D9F29-C23C-2808-51E2-72E9EF8ACFE2}"/>
              </a:ext>
            </a:extLst>
          </p:cNvPr>
          <p:cNvSpPr>
            <a:spLocks noGrp="1"/>
          </p:cNvSpPr>
          <p:nvPr>
            <p:ph type="sldNum" sz="quarter" idx="25"/>
          </p:nvPr>
        </p:nvSpPr>
        <p:spPr/>
        <p:txBody>
          <a:bodyPr/>
          <a:lstStyle/>
          <a:p>
            <a:fld id="{8B70248A-FD0F-534C-919E-E8EB9B0FC062}" type="slidenum">
              <a:rPr lang="en-BE" smtClean="0"/>
              <a:pPr/>
              <a:t>57</a:t>
            </a:fld>
            <a:endParaRPr lang="en-BE"/>
          </a:p>
        </p:txBody>
      </p:sp>
    </p:spTree>
    <p:extLst>
      <p:ext uri="{BB962C8B-B14F-4D97-AF65-F5344CB8AC3E}">
        <p14:creationId xmlns:p14="http://schemas.microsoft.com/office/powerpoint/2010/main" val="2846077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57FF-E03A-6DA4-D3A0-6EC442CF7FD9}"/>
              </a:ext>
            </a:extLst>
          </p:cNvPr>
          <p:cNvSpPr>
            <a:spLocks noGrp="1"/>
          </p:cNvSpPr>
          <p:nvPr>
            <p:ph type="title"/>
          </p:nvPr>
        </p:nvSpPr>
        <p:spPr/>
        <p:txBody>
          <a:bodyPr/>
          <a:lstStyle/>
          <a:p>
            <a:r>
              <a:rPr lang="en-US" dirty="0"/>
              <a:t>RAG Pipeline: Ground-Level view</a:t>
            </a:r>
            <a:br>
              <a:rPr lang="en-US" dirty="0"/>
            </a:br>
            <a:r>
              <a:rPr lang="en-US" sz="2200" dirty="0"/>
              <a:t>(</a:t>
            </a:r>
            <a:r>
              <a:rPr lang="en-US" sz="2200" dirty="0">
                <a:highlight>
                  <a:srgbClr val="FFFF00"/>
                </a:highlight>
              </a:rPr>
              <a:t>out-of-scope</a:t>
            </a:r>
            <a:r>
              <a:rPr lang="en-US" sz="2200" dirty="0"/>
              <a:t> for this course – active research domain)</a:t>
            </a:r>
          </a:p>
        </p:txBody>
      </p:sp>
      <p:sp>
        <p:nvSpPr>
          <p:cNvPr id="3" name="Slide Number Placeholder 2">
            <a:extLst>
              <a:ext uri="{FF2B5EF4-FFF2-40B4-BE49-F238E27FC236}">
                <a16:creationId xmlns:a16="http://schemas.microsoft.com/office/drawing/2014/main" id="{42A1C0B9-C9B1-498E-5DC1-70016B0862CF}"/>
              </a:ext>
            </a:extLst>
          </p:cNvPr>
          <p:cNvSpPr>
            <a:spLocks noGrp="1"/>
          </p:cNvSpPr>
          <p:nvPr>
            <p:ph type="sldNum" sz="quarter" idx="25"/>
          </p:nvPr>
        </p:nvSpPr>
        <p:spPr/>
        <p:txBody>
          <a:bodyPr/>
          <a:lstStyle/>
          <a:p>
            <a:fld id="{8B70248A-FD0F-534C-919E-E8EB9B0FC062}" type="slidenum">
              <a:rPr lang="en-BE" smtClean="0"/>
              <a:pPr/>
              <a:t>58</a:t>
            </a:fld>
            <a:endParaRPr lang="en-BE"/>
          </a:p>
        </p:txBody>
      </p:sp>
      <p:pic>
        <p:nvPicPr>
          <p:cNvPr id="35842" name="Picture 2">
            <a:extLst>
              <a:ext uri="{FF2B5EF4-FFF2-40B4-BE49-F238E27FC236}">
                <a16:creationId xmlns:a16="http://schemas.microsoft.com/office/drawing/2014/main" id="{DDB9522B-9FF6-4D54-8558-5D56B9B6B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894" y="1323693"/>
            <a:ext cx="7302211" cy="553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987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8F5F-FC95-7FCA-5DD4-0189651DB908}"/>
              </a:ext>
            </a:extLst>
          </p:cNvPr>
          <p:cNvSpPr>
            <a:spLocks noGrp="1"/>
          </p:cNvSpPr>
          <p:nvPr>
            <p:ph type="title"/>
          </p:nvPr>
        </p:nvSpPr>
        <p:spPr/>
        <p:txBody>
          <a:bodyPr/>
          <a:lstStyle/>
          <a:p>
            <a:r>
              <a:rPr lang="en-US" dirty="0"/>
              <a:t>Data Orchestration Framework: </a:t>
            </a:r>
            <a:r>
              <a:rPr lang="en-US" dirty="0" err="1"/>
              <a:t>LlamaIndex</a:t>
            </a:r>
            <a:endParaRPr lang="en-US" dirty="0"/>
          </a:p>
        </p:txBody>
      </p:sp>
      <p:sp>
        <p:nvSpPr>
          <p:cNvPr id="3" name="Slide Number Placeholder 2">
            <a:extLst>
              <a:ext uri="{FF2B5EF4-FFF2-40B4-BE49-F238E27FC236}">
                <a16:creationId xmlns:a16="http://schemas.microsoft.com/office/drawing/2014/main" id="{361EDB74-E3A8-E1CB-150B-49B79DCBEEF5}"/>
              </a:ext>
            </a:extLst>
          </p:cNvPr>
          <p:cNvSpPr>
            <a:spLocks noGrp="1"/>
          </p:cNvSpPr>
          <p:nvPr>
            <p:ph type="sldNum" sz="quarter" idx="25"/>
          </p:nvPr>
        </p:nvSpPr>
        <p:spPr/>
        <p:txBody>
          <a:bodyPr/>
          <a:lstStyle/>
          <a:p>
            <a:fld id="{8B70248A-FD0F-534C-919E-E8EB9B0FC062}" type="slidenum">
              <a:rPr lang="en-BE" smtClean="0"/>
              <a:pPr/>
              <a:t>59</a:t>
            </a:fld>
            <a:endParaRPr lang="en-BE"/>
          </a:p>
        </p:txBody>
      </p:sp>
      <p:pic>
        <p:nvPicPr>
          <p:cNvPr id="53250" name="Picture 2" descr="Simplifying Large Language Models: An Exploration of Llama Index">
            <a:extLst>
              <a:ext uri="{FF2B5EF4-FFF2-40B4-BE49-F238E27FC236}">
                <a16:creationId xmlns:a16="http://schemas.microsoft.com/office/drawing/2014/main" id="{0B3A6D53-B69D-8FB4-49AA-BCC553B7D0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4" t="3193" r="4321" b="8731"/>
          <a:stretch/>
        </p:blipFill>
        <p:spPr bwMode="auto">
          <a:xfrm>
            <a:off x="1168903" y="1461995"/>
            <a:ext cx="9854191" cy="526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39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E91A-6D42-B6A6-D26D-3C85BFE98C2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F74C23-A069-4270-0294-0AE4DA1C1C35}"/>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85C0F710-D911-E7EF-ACC4-1B7D4883016C}"/>
              </a:ext>
            </a:extLst>
          </p:cNvPr>
          <p:cNvSpPr txBox="1">
            <a:spLocks/>
          </p:cNvSpPr>
          <p:nvPr/>
        </p:nvSpPr>
        <p:spPr>
          <a:xfrm>
            <a:off x="0" y="2566009"/>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Large Language Models</a:t>
            </a:r>
          </a:p>
          <a:p>
            <a:pPr marL="0" marR="0" lvl="0" indent="0" algn="ctr" defTabSz="914400" rtl="0" eaLnBrk="1" fontAlgn="auto" latinLnBrk="0" hangingPunct="1">
              <a:lnSpc>
                <a:spcPct val="85000"/>
              </a:lnSpc>
              <a:spcBef>
                <a:spcPct val="0"/>
              </a:spcBef>
              <a:spcAft>
                <a:spcPts val="0"/>
              </a:spcAft>
              <a:buClrTx/>
              <a:buSzTx/>
              <a:buFontTx/>
              <a:buNone/>
              <a:tabLst/>
              <a:defRPr/>
            </a:pPr>
            <a:r>
              <a:rPr lang="en-US" sz="3200" dirty="0">
                <a:solidFill>
                  <a:srgbClr val="FFFFFF"/>
                </a:solidFill>
              </a:rPr>
              <a:t>LLMs</a:t>
            </a: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1719725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355263D-6239-FF7F-E531-A968C04E1370}"/>
              </a:ext>
            </a:extLst>
          </p:cNvPr>
          <p:cNvSpPr/>
          <p:nvPr/>
        </p:nvSpPr>
        <p:spPr>
          <a:xfrm>
            <a:off x="486752" y="1407668"/>
            <a:ext cx="5413258" cy="5055900"/>
          </a:xfrm>
          <a:prstGeom prst="roundRect">
            <a:avLst/>
          </a:prstGeom>
          <a:solidFill>
            <a:srgbClr val="00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a:extLst>
              <a:ext uri="{FF2B5EF4-FFF2-40B4-BE49-F238E27FC236}">
                <a16:creationId xmlns:a16="http://schemas.microsoft.com/office/drawing/2014/main" id="{D244B730-A2F2-FAC2-F531-E2D34CC20811}"/>
              </a:ext>
            </a:extLst>
          </p:cNvPr>
          <p:cNvSpPr>
            <a:spLocks noGrp="1"/>
          </p:cNvSpPr>
          <p:nvPr>
            <p:ph type="title"/>
          </p:nvPr>
        </p:nvSpPr>
        <p:spPr/>
        <p:txBody>
          <a:bodyPr/>
          <a:lstStyle/>
          <a:p>
            <a:r>
              <a:rPr lang="nl-BE" dirty="0"/>
              <a:t>RAG: </a:t>
            </a:r>
            <a:r>
              <a:rPr lang="nl-BE" dirty="0" err="1"/>
              <a:t>Challenges</a:t>
            </a:r>
            <a:r>
              <a:rPr lang="nl-BE" dirty="0"/>
              <a:t> </a:t>
            </a:r>
            <a:r>
              <a:rPr lang="nl-BE" dirty="0" err="1"/>
              <a:t>and</a:t>
            </a:r>
            <a:r>
              <a:rPr lang="nl-BE" dirty="0"/>
              <a:t> </a:t>
            </a:r>
            <a:r>
              <a:rPr lang="nl-BE" dirty="0" err="1"/>
              <a:t>Limitations</a:t>
            </a:r>
            <a:endParaRPr lang="nl-BE" dirty="0"/>
          </a:p>
        </p:txBody>
      </p:sp>
      <p:sp>
        <p:nvSpPr>
          <p:cNvPr id="3" name="Slide Number Placeholder 2">
            <a:extLst>
              <a:ext uri="{FF2B5EF4-FFF2-40B4-BE49-F238E27FC236}">
                <a16:creationId xmlns:a16="http://schemas.microsoft.com/office/drawing/2014/main" id="{2EAF032F-38B6-B85C-328F-B93421E13E54}"/>
              </a:ext>
            </a:extLst>
          </p:cNvPr>
          <p:cNvSpPr>
            <a:spLocks noGrp="1"/>
          </p:cNvSpPr>
          <p:nvPr>
            <p:ph type="sldNum" sz="quarter" idx="25"/>
          </p:nvPr>
        </p:nvSpPr>
        <p:spPr/>
        <p:txBody>
          <a:bodyPr/>
          <a:lstStyle/>
          <a:p>
            <a:fld id="{8B70248A-FD0F-534C-919E-E8EB9B0FC062}" type="slidenum">
              <a:rPr lang="en-BE" smtClean="0"/>
              <a:pPr/>
              <a:t>60</a:t>
            </a:fld>
            <a:endParaRPr lang="en-BE"/>
          </a:p>
        </p:txBody>
      </p:sp>
      <p:sp>
        <p:nvSpPr>
          <p:cNvPr id="7" name="TextBox 6">
            <a:extLst>
              <a:ext uri="{FF2B5EF4-FFF2-40B4-BE49-F238E27FC236}">
                <a16:creationId xmlns:a16="http://schemas.microsoft.com/office/drawing/2014/main" id="{4677C2D1-AEFC-A6ED-2CBA-B20C0646B082}"/>
              </a:ext>
            </a:extLst>
          </p:cNvPr>
          <p:cNvSpPr txBox="1"/>
          <p:nvPr/>
        </p:nvSpPr>
        <p:spPr>
          <a:xfrm>
            <a:off x="2003898" y="1663430"/>
            <a:ext cx="3356042" cy="369332"/>
          </a:xfrm>
          <a:prstGeom prst="rect">
            <a:avLst/>
          </a:prstGeom>
          <a:noFill/>
        </p:spPr>
        <p:txBody>
          <a:bodyPr wrap="square" rtlCol="0">
            <a:spAutoFit/>
          </a:bodyPr>
          <a:lstStyle/>
          <a:p>
            <a:r>
              <a:rPr lang="nl-BE" dirty="0"/>
              <a:t>C</a:t>
            </a:r>
          </a:p>
        </p:txBody>
      </p:sp>
      <p:sp>
        <p:nvSpPr>
          <p:cNvPr id="11" name="Rectangle: Rounded Corners 10">
            <a:extLst>
              <a:ext uri="{FF2B5EF4-FFF2-40B4-BE49-F238E27FC236}">
                <a16:creationId xmlns:a16="http://schemas.microsoft.com/office/drawing/2014/main" id="{B6E495CC-304B-0A8B-94AF-48C1A99B14E1}"/>
              </a:ext>
            </a:extLst>
          </p:cNvPr>
          <p:cNvSpPr/>
          <p:nvPr/>
        </p:nvSpPr>
        <p:spPr>
          <a:xfrm>
            <a:off x="6091041" y="1381324"/>
            <a:ext cx="5413258" cy="5055900"/>
          </a:xfrm>
          <a:prstGeom prst="roundRect">
            <a:avLst/>
          </a:prstGeom>
          <a:solidFill>
            <a:srgbClr val="00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xtBox 11">
            <a:extLst>
              <a:ext uri="{FF2B5EF4-FFF2-40B4-BE49-F238E27FC236}">
                <a16:creationId xmlns:a16="http://schemas.microsoft.com/office/drawing/2014/main" id="{7FEAA84C-BA84-E9C0-9757-1452A9B2836B}"/>
              </a:ext>
            </a:extLst>
          </p:cNvPr>
          <p:cNvSpPr txBox="1"/>
          <p:nvPr/>
        </p:nvSpPr>
        <p:spPr>
          <a:xfrm>
            <a:off x="486752" y="1410505"/>
            <a:ext cx="5413257" cy="4955203"/>
          </a:xfrm>
          <a:prstGeom prst="rect">
            <a:avLst/>
          </a:prstGeom>
          <a:noFill/>
        </p:spPr>
        <p:txBody>
          <a:bodyPr wrap="square" rtlCol="0">
            <a:spAutoFit/>
          </a:bodyPr>
          <a:lstStyle/>
          <a:p>
            <a:pPr algn="ctr"/>
            <a:r>
              <a:rPr lang="nl-BE" sz="3200" b="1" dirty="0">
                <a:solidFill>
                  <a:srgbClr val="FA6432"/>
                </a:solidFill>
                <a:latin typeface="+mj-lt"/>
              </a:rPr>
              <a:t>CHALLENGES</a:t>
            </a:r>
          </a:p>
          <a:p>
            <a:pPr algn="ctr"/>
            <a:endParaRPr lang="nl-BE" sz="2000" b="1" dirty="0">
              <a:solidFill>
                <a:srgbClr val="FA6432"/>
              </a:solidFill>
              <a:latin typeface="+mj-lt"/>
            </a:endParaRPr>
          </a:p>
          <a:p>
            <a:pPr algn="ctr"/>
            <a:r>
              <a:rPr lang="nl-BE" sz="2400" b="1" dirty="0">
                <a:solidFill>
                  <a:srgbClr val="FA6432"/>
                </a:solidFill>
                <a:latin typeface="+mj-lt"/>
              </a:rPr>
              <a:t>Context overflow</a:t>
            </a:r>
          </a:p>
          <a:p>
            <a:pPr algn="ctr"/>
            <a:endParaRPr lang="nl-BE" sz="2400" b="1" dirty="0">
              <a:solidFill>
                <a:srgbClr val="FA6432"/>
              </a:solidFill>
              <a:latin typeface="+mj-lt"/>
            </a:endParaRPr>
          </a:p>
          <a:p>
            <a:pPr algn="ctr"/>
            <a:r>
              <a:rPr lang="nl-BE" sz="2400" b="1" dirty="0">
                <a:solidFill>
                  <a:srgbClr val="FA6432"/>
                </a:solidFill>
                <a:latin typeface="+mj-lt"/>
              </a:rPr>
              <a:t>Retrieval </a:t>
            </a:r>
            <a:r>
              <a:rPr lang="nl-BE" sz="2400" b="1" dirty="0" err="1">
                <a:solidFill>
                  <a:srgbClr val="FA6432"/>
                </a:solidFill>
                <a:latin typeface="+mj-lt"/>
              </a:rPr>
              <a:t>noise</a:t>
            </a:r>
            <a:endParaRPr lang="nl-BE" sz="2400" b="1" dirty="0">
              <a:solidFill>
                <a:srgbClr val="FA6432"/>
              </a:solidFill>
              <a:latin typeface="+mj-lt"/>
            </a:endParaRPr>
          </a:p>
          <a:p>
            <a:pPr algn="ctr"/>
            <a:endParaRPr lang="nl-BE" sz="2400" b="1" dirty="0">
              <a:solidFill>
                <a:srgbClr val="FA6432"/>
              </a:solidFill>
              <a:latin typeface="+mj-lt"/>
            </a:endParaRPr>
          </a:p>
          <a:p>
            <a:pPr algn="ctr"/>
            <a:r>
              <a:rPr lang="nl-BE" sz="2400" b="1" dirty="0" err="1">
                <a:solidFill>
                  <a:srgbClr val="FA6432"/>
                </a:solidFill>
                <a:latin typeface="+mj-lt"/>
              </a:rPr>
              <a:t>Embedding</a:t>
            </a:r>
            <a:r>
              <a:rPr lang="nl-BE" sz="2400" b="1" dirty="0">
                <a:solidFill>
                  <a:srgbClr val="FA6432"/>
                </a:solidFill>
                <a:latin typeface="+mj-lt"/>
              </a:rPr>
              <a:t> drift</a:t>
            </a:r>
          </a:p>
          <a:p>
            <a:pPr algn="ctr"/>
            <a:endParaRPr lang="nl-BE" sz="2400" b="1" dirty="0">
              <a:solidFill>
                <a:srgbClr val="FA6432"/>
              </a:solidFill>
              <a:latin typeface="+mj-lt"/>
            </a:endParaRPr>
          </a:p>
          <a:p>
            <a:pPr algn="ctr"/>
            <a:r>
              <a:rPr lang="nl-BE" sz="2400" b="1" dirty="0" err="1">
                <a:solidFill>
                  <a:srgbClr val="FA6432"/>
                </a:solidFill>
                <a:latin typeface="+mj-lt"/>
              </a:rPr>
              <a:t>Citation</a:t>
            </a:r>
            <a:r>
              <a:rPr lang="nl-BE" sz="2400" b="1" dirty="0">
                <a:solidFill>
                  <a:srgbClr val="FA6432"/>
                </a:solidFill>
                <a:latin typeface="+mj-lt"/>
              </a:rPr>
              <a:t> </a:t>
            </a:r>
            <a:r>
              <a:rPr lang="nl-BE" sz="2400" b="1" dirty="0" err="1">
                <a:solidFill>
                  <a:srgbClr val="FA6432"/>
                </a:solidFill>
                <a:latin typeface="+mj-lt"/>
              </a:rPr>
              <a:t>correctness</a:t>
            </a:r>
            <a:endParaRPr lang="nl-BE" sz="2400" b="1" dirty="0">
              <a:solidFill>
                <a:srgbClr val="FA6432"/>
              </a:solidFill>
              <a:latin typeface="+mj-lt"/>
            </a:endParaRPr>
          </a:p>
          <a:p>
            <a:pPr algn="ctr"/>
            <a:endParaRPr lang="nl-BE" sz="2400" b="1" dirty="0">
              <a:solidFill>
                <a:srgbClr val="FA6432"/>
              </a:solidFill>
              <a:latin typeface="+mj-lt"/>
            </a:endParaRPr>
          </a:p>
          <a:p>
            <a:pPr algn="ctr"/>
            <a:r>
              <a:rPr lang="nl-BE" sz="2400" b="1" dirty="0" err="1">
                <a:solidFill>
                  <a:srgbClr val="FA6432"/>
                </a:solidFill>
                <a:latin typeface="+mj-lt"/>
              </a:rPr>
              <a:t>Latency</a:t>
            </a:r>
            <a:r>
              <a:rPr lang="nl-BE" sz="2400" b="1" dirty="0">
                <a:solidFill>
                  <a:srgbClr val="FA6432"/>
                </a:solidFill>
                <a:latin typeface="+mj-lt"/>
              </a:rPr>
              <a:t> &amp; </a:t>
            </a:r>
            <a:r>
              <a:rPr lang="nl-BE" sz="2400" b="1" dirty="0" err="1">
                <a:solidFill>
                  <a:srgbClr val="FA6432"/>
                </a:solidFill>
                <a:latin typeface="+mj-lt"/>
              </a:rPr>
              <a:t>cost</a:t>
            </a:r>
            <a:endParaRPr lang="nl-BE" sz="2400" b="1" dirty="0">
              <a:solidFill>
                <a:srgbClr val="FA6432"/>
              </a:solidFill>
              <a:latin typeface="+mj-lt"/>
            </a:endParaRPr>
          </a:p>
          <a:p>
            <a:pPr algn="ctr"/>
            <a:endParaRPr lang="nl-BE" sz="2400" b="1" dirty="0">
              <a:solidFill>
                <a:srgbClr val="FA6432"/>
              </a:solidFill>
              <a:latin typeface="+mj-lt"/>
            </a:endParaRPr>
          </a:p>
          <a:p>
            <a:pPr algn="ctr"/>
            <a:r>
              <a:rPr lang="nl-BE" sz="2400" b="1" dirty="0">
                <a:solidFill>
                  <a:srgbClr val="FA6432"/>
                </a:solidFill>
                <a:latin typeface="+mj-lt"/>
              </a:rPr>
              <a:t>Evaluation </a:t>
            </a:r>
            <a:r>
              <a:rPr lang="nl-BE" sz="2400" b="1" dirty="0" err="1">
                <a:solidFill>
                  <a:srgbClr val="FA6432"/>
                </a:solidFill>
                <a:latin typeface="+mj-lt"/>
              </a:rPr>
              <a:t>difficulty</a:t>
            </a:r>
            <a:endParaRPr lang="nl-BE" sz="2400" b="1" dirty="0">
              <a:solidFill>
                <a:srgbClr val="FA6432"/>
              </a:solidFill>
              <a:latin typeface="+mj-lt"/>
            </a:endParaRPr>
          </a:p>
        </p:txBody>
      </p:sp>
      <p:sp>
        <p:nvSpPr>
          <p:cNvPr id="9" name="TextBox 8">
            <a:extLst>
              <a:ext uri="{FF2B5EF4-FFF2-40B4-BE49-F238E27FC236}">
                <a16:creationId xmlns:a16="http://schemas.microsoft.com/office/drawing/2014/main" id="{C7C2A380-C459-51AD-F804-42EC9F8D2D54}"/>
              </a:ext>
            </a:extLst>
          </p:cNvPr>
          <p:cNvSpPr txBox="1"/>
          <p:nvPr/>
        </p:nvSpPr>
        <p:spPr>
          <a:xfrm>
            <a:off x="5929194" y="1387800"/>
            <a:ext cx="5746868" cy="4893647"/>
          </a:xfrm>
          <a:prstGeom prst="rect">
            <a:avLst/>
          </a:prstGeom>
          <a:noFill/>
        </p:spPr>
        <p:txBody>
          <a:bodyPr wrap="square" rtlCol="0">
            <a:spAutoFit/>
          </a:bodyPr>
          <a:lstStyle/>
          <a:p>
            <a:pPr algn="ctr"/>
            <a:r>
              <a:rPr lang="nl-BE" sz="3200" b="1" dirty="0">
                <a:solidFill>
                  <a:srgbClr val="FA6432"/>
                </a:solidFill>
                <a:latin typeface="+mj-lt"/>
              </a:rPr>
              <a:t>DESCRIPTION</a:t>
            </a:r>
          </a:p>
          <a:p>
            <a:pPr algn="ctr"/>
            <a:endParaRPr lang="nl-BE" sz="2000" b="1" dirty="0">
              <a:solidFill>
                <a:srgbClr val="FA6432"/>
              </a:solidFill>
              <a:latin typeface="+mj-lt"/>
            </a:endParaRPr>
          </a:p>
          <a:p>
            <a:pPr algn="ctr"/>
            <a:r>
              <a:rPr lang="nl-BE" sz="2000" b="1" dirty="0" err="1">
                <a:solidFill>
                  <a:srgbClr val="F2F5F8"/>
                </a:solidFill>
                <a:latin typeface="+mj-lt"/>
              </a:rPr>
              <a:t>Retrieved</a:t>
            </a:r>
            <a:r>
              <a:rPr lang="nl-BE" sz="2000" b="1" dirty="0">
                <a:solidFill>
                  <a:srgbClr val="F2F5F8"/>
                </a:solidFill>
                <a:latin typeface="+mj-lt"/>
              </a:rPr>
              <a:t> context </a:t>
            </a:r>
            <a:r>
              <a:rPr lang="nl-BE" sz="2000" b="1" dirty="0" err="1">
                <a:solidFill>
                  <a:srgbClr val="F2F5F8"/>
                </a:solidFill>
                <a:latin typeface="+mj-lt"/>
              </a:rPr>
              <a:t>exceeding</a:t>
            </a:r>
            <a:br>
              <a:rPr lang="nl-BE" sz="2000" b="1" dirty="0">
                <a:solidFill>
                  <a:srgbClr val="F2F5F8"/>
                </a:solidFill>
                <a:latin typeface="+mj-lt"/>
              </a:rPr>
            </a:br>
            <a:r>
              <a:rPr lang="nl-BE" sz="2000" b="1" dirty="0" err="1">
                <a:solidFill>
                  <a:srgbClr val="F2F5F8"/>
                </a:solidFill>
                <a:latin typeface="+mj-lt"/>
              </a:rPr>
              <a:t>LLM’s</a:t>
            </a:r>
            <a:r>
              <a:rPr lang="nl-BE" sz="2000" b="1" dirty="0">
                <a:solidFill>
                  <a:srgbClr val="F2F5F8"/>
                </a:solidFill>
                <a:latin typeface="+mj-lt"/>
              </a:rPr>
              <a:t> </a:t>
            </a:r>
            <a:r>
              <a:rPr lang="nl-BE" sz="2000" b="1" dirty="0" err="1">
                <a:solidFill>
                  <a:srgbClr val="F2F5F8"/>
                </a:solidFill>
                <a:latin typeface="+mj-lt"/>
              </a:rPr>
              <a:t>window</a:t>
            </a:r>
            <a:endParaRPr lang="nl-BE" sz="2000" b="1" dirty="0">
              <a:solidFill>
                <a:srgbClr val="F2F5F8"/>
              </a:solidFill>
              <a:latin typeface="+mj-lt"/>
            </a:endParaRPr>
          </a:p>
          <a:p>
            <a:pPr algn="ctr"/>
            <a:br>
              <a:rPr lang="nl-BE" sz="2000" b="1" dirty="0">
                <a:solidFill>
                  <a:srgbClr val="F2F5F8"/>
                </a:solidFill>
                <a:latin typeface="+mj-lt"/>
              </a:rPr>
            </a:br>
            <a:r>
              <a:rPr lang="nl-BE" sz="2000" b="1" dirty="0" err="1">
                <a:solidFill>
                  <a:srgbClr val="F2F5F8"/>
                </a:solidFill>
                <a:latin typeface="+mj-lt"/>
              </a:rPr>
              <a:t>Misleading</a:t>
            </a:r>
            <a:r>
              <a:rPr lang="nl-BE" sz="2000" b="1" dirty="0">
                <a:solidFill>
                  <a:srgbClr val="F2F5F8"/>
                </a:solidFill>
                <a:latin typeface="+mj-lt"/>
              </a:rPr>
              <a:t> irrelevant </a:t>
            </a:r>
            <a:r>
              <a:rPr lang="nl-BE" sz="2000" b="1" dirty="0" err="1">
                <a:solidFill>
                  <a:srgbClr val="F2F5F8"/>
                </a:solidFill>
                <a:latin typeface="+mj-lt"/>
              </a:rPr>
              <a:t>chunks</a:t>
            </a:r>
            <a:endParaRPr lang="nl-BE" sz="2000" b="1" dirty="0">
              <a:solidFill>
                <a:srgbClr val="F2F5F8"/>
              </a:solidFill>
              <a:latin typeface="+mj-lt"/>
            </a:endParaRPr>
          </a:p>
          <a:p>
            <a:pPr algn="ctr"/>
            <a:endParaRPr lang="nl-BE" sz="2000" b="1" dirty="0">
              <a:solidFill>
                <a:srgbClr val="F2F5F8"/>
              </a:solidFill>
              <a:latin typeface="+mj-lt"/>
            </a:endParaRPr>
          </a:p>
          <a:p>
            <a:pPr algn="ctr"/>
            <a:r>
              <a:rPr lang="nl-BE" sz="2000" b="1" dirty="0">
                <a:solidFill>
                  <a:srgbClr val="F2F5F8"/>
                </a:solidFill>
                <a:latin typeface="+mj-lt"/>
              </a:rPr>
              <a:t>Different </a:t>
            </a:r>
            <a:r>
              <a:rPr lang="nl-BE" sz="2000" b="1" dirty="0" err="1">
                <a:solidFill>
                  <a:srgbClr val="F2F5F8"/>
                </a:solidFill>
                <a:latin typeface="+mj-lt"/>
              </a:rPr>
              <a:t>embedding</a:t>
            </a:r>
            <a:r>
              <a:rPr lang="nl-BE" sz="2000" b="1" dirty="0">
                <a:solidFill>
                  <a:srgbClr val="F2F5F8"/>
                </a:solidFill>
                <a:latin typeface="+mj-lt"/>
              </a:rPr>
              <a:t> </a:t>
            </a:r>
            <a:r>
              <a:rPr lang="nl-BE" sz="2000" b="1" dirty="0" err="1">
                <a:solidFill>
                  <a:srgbClr val="F2F5F8"/>
                </a:solidFill>
                <a:latin typeface="+mj-lt"/>
              </a:rPr>
              <a:t>models</a:t>
            </a:r>
            <a:r>
              <a:rPr lang="nl-BE" sz="2000" b="1" dirty="0">
                <a:solidFill>
                  <a:srgbClr val="F2F5F8"/>
                </a:solidFill>
                <a:latin typeface="+mj-lt"/>
              </a:rPr>
              <a:t> </a:t>
            </a:r>
            <a:r>
              <a:rPr lang="nl-BE" sz="2000" b="1" dirty="0" err="1">
                <a:solidFill>
                  <a:srgbClr val="F2F5F8"/>
                </a:solidFill>
                <a:latin typeface="+mj-lt"/>
              </a:rPr>
              <a:t>give</a:t>
            </a:r>
            <a:r>
              <a:rPr lang="nl-BE" sz="2000" b="1" dirty="0">
                <a:solidFill>
                  <a:srgbClr val="F2F5F8"/>
                </a:solidFill>
                <a:latin typeface="+mj-lt"/>
              </a:rPr>
              <a:t> inconsistent </a:t>
            </a:r>
            <a:r>
              <a:rPr lang="nl-BE" sz="2000" b="1" dirty="0" err="1">
                <a:solidFill>
                  <a:srgbClr val="F2F5F8"/>
                </a:solidFill>
                <a:latin typeface="+mj-lt"/>
              </a:rPr>
              <a:t>results</a:t>
            </a:r>
            <a:endParaRPr lang="nl-BE" sz="2000" b="1" dirty="0">
              <a:solidFill>
                <a:srgbClr val="F2F5F8"/>
              </a:solidFill>
              <a:latin typeface="+mj-lt"/>
            </a:endParaRPr>
          </a:p>
          <a:p>
            <a:pPr algn="ctr"/>
            <a:endParaRPr lang="nl-BE" sz="2000" b="1" dirty="0">
              <a:solidFill>
                <a:srgbClr val="F2F5F8"/>
              </a:solidFill>
              <a:latin typeface="+mj-lt"/>
            </a:endParaRPr>
          </a:p>
          <a:p>
            <a:pPr algn="ctr"/>
            <a:r>
              <a:rPr lang="nl-BE" sz="2000" b="1" dirty="0">
                <a:solidFill>
                  <a:srgbClr val="F2F5F8"/>
                </a:solidFill>
                <a:latin typeface="+mj-lt"/>
              </a:rPr>
              <a:t>Model </a:t>
            </a:r>
            <a:r>
              <a:rPr lang="nl-BE" sz="2000" b="1" dirty="0" err="1">
                <a:solidFill>
                  <a:srgbClr val="F2F5F8"/>
                </a:solidFill>
                <a:latin typeface="+mj-lt"/>
              </a:rPr>
              <a:t>citing</a:t>
            </a:r>
            <a:r>
              <a:rPr lang="nl-BE" sz="2000" b="1" dirty="0">
                <a:solidFill>
                  <a:srgbClr val="F2F5F8"/>
                </a:solidFill>
                <a:latin typeface="+mj-lt"/>
              </a:rPr>
              <a:t> wrong sources</a:t>
            </a:r>
          </a:p>
          <a:p>
            <a:pPr algn="ctr"/>
            <a:endParaRPr lang="nl-BE" sz="2000" b="1" dirty="0">
              <a:solidFill>
                <a:srgbClr val="F2F5F8"/>
              </a:solidFill>
              <a:latin typeface="+mj-lt"/>
            </a:endParaRPr>
          </a:p>
          <a:p>
            <a:pPr algn="ctr"/>
            <a:r>
              <a:rPr lang="nl-BE" sz="2000" b="1" dirty="0" err="1">
                <a:solidFill>
                  <a:srgbClr val="F2F5F8"/>
                </a:solidFill>
                <a:latin typeface="+mj-lt"/>
              </a:rPr>
              <a:t>Expensive</a:t>
            </a:r>
            <a:r>
              <a:rPr lang="nl-BE" sz="2000" b="1" dirty="0">
                <a:solidFill>
                  <a:srgbClr val="F2F5F8"/>
                </a:solidFill>
                <a:latin typeface="+mj-lt"/>
              </a:rPr>
              <a:t> real-time </a:t>
            </a:r>
            <a:r>
              <a:rPr lang="nl-BE" sz="2000" b="1" dirty="0" err="1">
                <a:solidFill>
                  <a:srgbClr val="F2F5F8"/>
                </a:solidFill>
                <a:latin typeface="+mj-lt"/>
              </a:rPr>
              <a:t>embedding</a:t>
            </a:r>
            <a:r>
              <a:rPr lang="nl-BE" sz="2000" b="1" dirty="0">
                <a:solidFill>
                  <a:srgbClr val="F2F5F8"/>
                </a:solidFill>
                <a:latin typeface="+mj-lt"/>
              </a:rPr>
              <a:t> &amp; retrieval</a:t>
            </a:r>
          </a:p>
          <a:p>
            <a:pPr algn="ctr"/>
            <a:endParaRPr lang="nl-BE" sz="2000" b="1" dirty="0">
              <a:solidFill>
                <a:srgbClr val="F2F5F8"/>
              </a:solidFill>
              <a:latin typeface="+mj-lt"/>
            </a:endParaRPr>
          </a:p>
          <a:p>
            <a:pPr algn="ctr"/>
            <a:r>
              <a:rPr lang="nl-BE" sz="2000" b="1" dirty="0">
                <a:solidFill>
                  <a:srgbClr val="F2F5F8"/>
                </a:solidFill>
                <a:latin typeface="+mj-lt"/>
              </a:rPr>
              <a:t>Hard </a:t>
            </a:r>
            <a:r>
              <a:rPr lang="nl-BE" sz="2000" b="1" dirty="0" err="1">
                <a:solidFill>
                  <a:srgbClr val="F2F5F8"/>
                </a:solidFill>
                <a:latin typeface="+mj-lt"/>
              </a:rPr>
              <a:t>to</a:t>
            </a:r>
            <a:r>
              <a:rPr lang="nl-BE" sz="2000" b="1" dirty="0">
                <a:solidFill>
                  <a:srgbClr val="F2F5F8"/>
                </a:solidFill>
                <a:latin typeface="+mj-lt"/>
              </a:rPr>
              <a:t> </a:t>
            </a:r>
            <a:r>
              <a:rPr lang="nl-BE" sz="2000" b="1" dirty="0" err="1">
                <a:solidFill>
                  <a:srgbClr val="F2F5F8"/>
                </a:solidFill>
                <a:latin typeface="+mj-lt"/>
              </a:rPr>
              <a:t>measure</a:t>
            </a:r>
            <a:r>
              <a:rPr lang="nl-BE" sz="2000" b="1" dirty="0">
                <a:solidFill>
                  <a:srgbClr val="F2F5F8"/>
                </a:solidFill>
                <a:latin typeface="+mj-lt"/>
              </a:rPr>
              <a:t> </a:t>
            </a:r>
            <a:r>
              <a:rPr lang="nl-BE" sz="2000" b="1" dirty="0" err="1">
                <a:solidFill>
                  <a:srgbClr val="F2F5F8"/>
                </a:solidFill>
                <a:latin typeface="+mj-lt"/>
              </a:rPr>
              <a:t>factuality</a:t>
            </a:r>
            <a:endParaRPr lang="nl-BE" sz="2000" b="1" dirty="0">
              <a:solidFill>
                <a:srgbClr val="F2F5F8"/>
              </a:solidFill>
              <a:latin typeface="+mj-lt"/>
            </a:endParaRPr>
          </a:p>
        </p:txBody>
      </p:sp>
    </p:spTree>
    <p:extLst>
      <p:ext uri="{BB962C8B-B14F-4D97-AF65-F5344CB8AC3E}">
        <p14:creationId xmlns:p14="http://schemas.microsoft.com/office/powerpoint/2010/main" val="557441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67E72-F275-9A1B-BC2F-09E04853A08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DFCCE6-B4F0-7720-CFD5-1DBAC202DD00}"/>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9E47911E-4159-6AB4-BA81-5F4217690FE2}"/>
              </a:ext>
            </a:extLst>
          </p:cNvPr>
          <p:cNvSpPr txBox="1">
            <a:spLocks/>
          </p:cNvSpPr>
          <p:nvPr/>
        </p:nvSpPr>
        <p:spPr>
          <a:xfrm>
            <a:off x="0" y="2734361"/>
            <a:ext cx="12192000" cy="1825696"/>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Vector Databases</a:t>
            </a:r>
            <a:endParaRPr kumimoji="0" lang="en-US" sz="24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3094818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CB9-E1E5-18CB-6A1E-CC7BC58E52FD}"/>
              </a:ext>
            </a:extLst>
          </p:cNvPr>
          <p:cNvSpPr>
            <a:spLocks noGrp="1"/>
          </p:cNvSpPr>
          <p:nvPr>
            <p:ph type="title"/>
          </p:nvPr>
        </p:nvSpPr>
        <p:spPr/>
        <p:txBody>
          <a:bodyPr/>
          <a:lstStyle/>
          <a:p>
            <a:r>
              <a:rPr lang="nl-BE" dirty="0"/>
              <a:t>Vector Database</a:t>
            </a:r>
          </a:p>
        </p:txBody>
      </p:sp>
      <p:sp>
        <p:nvSpPr>
          <p:cNvPr id="3" name="Slide Number Placeholder 2">
            <a:extLst>
              <a:ext uri="{FF2B5EF4-FFF2-40B4-BE49-F238E27FC236}">
                <a16:creationId xmlns:a16="http://schemas.microsoft.com/office/drawing/2014/main" id="{DA7CD4D1-BEDC-1D8A-E7C7-D9D443A27FD7}"/>
              </a:ext>
            </a:extLst>
          </p:cNvPr>
          <p:cNvSpPr>
            <a:spLocks noGrp="1"/>
          </p:cNvSpPr>
          <p:nvPr>
            <p:ph type="sldNum" sz="quarter" idx="25"/>
          </p:nvPr>
        </p:nvSpPr>
        <p:spPr/>
        <p:txBody>
          <a:bodyPr/>
          <a:lstStyle/>
          <a:p>
            <a:fld id="{8B70248A-FD0F-534C-919E-E8EB9B0FC062}" type="slidenum">
              <a:rPr lang="en-BE" smtClean="0"/>
              <a:pPr/>
              <a:t>62</a:t>
            </a:fld>
            <a:endParaRPr lang="en-BE"/>
          </a:p>
        </p:txBody>
      </p:sp>
      <p:sp>
        <p:nvSpPr>
          <p:cNvPr id="4" name="Text Placeholder 3">
            <a:extLst>
              <a:ext uri="{FF2B5EF4-FFF2-40B4-BE49-F238E27FC236}">
                <a16:creationId xmlns:a16="http://schemas.microsoft.com/office/drawing/2014/main" id="{7B8852F5-06A2-272A-9FD1-F796EA21DD6B}"/>
              </a:ext>
            </a:extLst>
          </p:cNvPr>
          <p:cNvSpPr>
            <a:spLocks noGrp="1"/>
          </p:cNvSpPr>
          <p:nvPr>
            <p:ph type="body" sz="quarter" idx="31"/>
          </p:nvPr>
        </p:nvSpPr>
        <p:spPr>
          <a:xfrm>
            <a:off x="515936" y="1628775"/>
            <a:ext cx="11160127" cy="4499651"/>
          </a:xfrm>
        </p:spPr>
        <p:txBody>
          <a:bodyPr>
            <a:normAutofit/>
          </a:bodyPr>
          <a:lstStyle/>
          <a:p>
            <a:pPr marL="342900" indent="-360000">
              <a:lnSpc>
                <a:spcPct val="100000"/>
              </a:lnSpc>
              <a:buFont typeface="Arial" panose="020B0604020202020204" pitchFamily="34" charset="0"/>
              <a:buChar char="•"/>
            </a:pPr>
            <a:r>
              <a:rPr lang="en-US" sz="2200" dirty="0">
                <a:latin typeface="+mj-lt"/>
              </a:rPr>
              <a:t>A vector database allows to </a:t>
            </a:r>
            <a:r>
              <a:rPr lang="en-US" sz="2200" b="1" dirty="0">
                <a:latin typeface="+mj-lt"/>
              </a:rPr>
              <a:t>store and search </a:t>
            </a:r>
            <a:r>
              <a:rPr lang="en-US" sz="2200" dirty="0">
                <a:latin typeface="+mj-lt"/>
              </a:rPr>
              <a:t>document embeddings in RAG systems</a:t>
            </a:r>
            <a:br>
              <a:rPr lang="en-US" sz="2200" dirty="0">
                <a:latin typeface="+mj-lt"/>
              </a:rPr>
            </a:br>
            <a:endParaRPr lang="en-US" sz="2200" dirty="0">
              <a:latin typeface="+mj-lt"/>
            </a:endParaRPr>
          </a:p>
          <a:p>
            <a:pPr marL="342900" indent="-360000">
              <a:lnSpc>
                <a:spcPct val="100000"/>
              </a:lnSpc>
              <a:buFont typeface="Arial" panose="020B0604020202020204" pitchFamily="34" charset="0"/>
              <a:buChar char="•"/>
            </a:pPr>
            <a:r>
              <a:rPr lang="en-US" sz="2200" dirty="0">
                <a:latin typeface="+mj-lt"/>
              </a:rPr>
              <a:t>They are created by:</a:t>
            </a:r>
          </a:p>
          <a:p>
            <a:pPr marL="702900" lvl="1">
              <a:lnSpc>
                <a:spcPct val="100000"/>
              </a:lnSpc>
            </a:pPr>
            <a:r>
              <a:rPr lang="nl-BE" sz="2200" dirty="0" err="1">
                <a:latin typeface="+mj-lt"/>
              </a:rPr>
              <a:t>Collecting</a:t>
            </a:r>
            <a:r>
              <a:rPr lang="nl-BE" sz="2200" dirty="0">
                <a:latin typeface="+mj-lt"/>
              </a:rPr>
              <a:t> </a:t>
            </a:r>
            <a:r>
              <a:rPr lang="nl-BE" sz="2200" dirty="0" err="1">
                <a:latin typeface="+mj-lt"/>
              </a:rPr>
              <a:t>knowledge</a:t>
            </a:r>
            <a:r>
              <a:rPr lang="nl-BE" sz="2200" dirty="0">
                <a:latin typeface="+mj-lt"/>
              </a:rPr>
              <a:t> sources</a:t>
            </a:r>
          </a:p>
          <a:p>
            <a:pPr marL="702900" lvl="1">
              <a:lnSpc>
                <a:spcPct val="100000"/>
              </a:lnSpc>
            </a:pPr>
            <a:r>
              <a:rPr lang="nl-BE" sz="2200" dirty="0" err="1">
                <a:latin typeface="+mj-lt"/>
              </a:rPr>
              <a:t>Splitting</a:t>
            </a:r>
            <a:r>
              <a:rPr lang="nl-BE" sz="2200" dirty="0">
                <a:latin typeface="+mj-lt"/>
              </a:rPr>
              <a:t> </a:t>
            </a:r>
            <a:r>
              <a:rPr lang="nl-BE" sz="2200" dirty="0" err="1">
                <a:latin typeface="+mj-lt"/>
              </a:rPr>
              <a:t>them</a:t>
            </a:r>
            <a:r>
              <a:rPr lang="nl-BE" sz="2200" dirty="0">
                <a:latin typeface="+mj-lt"/>
              </a:rPr>
              <a:t> </a:t>
            </a:r>
            <a:r>
              <a:rPr lang="nl-BE" sz="2200" dirty="0" err="1">
                <a:latin typeface="+mj-lt"/>
              </a:rPr>
              <a:t>into</a:t>
            </a:r>
            <a:r>
              <a:rPr lang="nl-BE" sz="2200" dirty="0">
                <a:latin typeface="+mj-lt"/>
              </a:rPr>
              <a:t> small </a:t>
            </a:r>
            <a:r>
              <a:rPr lang="nl-BE" sz="2200" dirty="0" err="1">
                <a:latin typeface="+mj-lt"/>
              </a:rPr>
              <a:t>chunks</a:t>
            </a:r>
            <a:r>
              <a:rPr lang="nl-BE" sz="2200" dirty="0">
                <a:latin typeface="+mj-lt"/>
              </a:rPr>
              <a:t> </a:t>
            </a:r>
          </a:p>
          <a:p>
            <a:pPr marL="702900" lvl="1">
              <a:lnSpc>
                <a:spcPct val="100000"/>
              </a:lnSpc>
            </a:pPr>
            <a:r>
              <a:rPr lang="en-US" sz="2200" dirty="0">
                <a:latin typeface="+mj-lt"/>
              </a:rPr>
              <a:t>Using an embedding model to create embeddings for each chunk</a:t>
            </a:r>
          </a:p>
          <a:p>
            <a:pPr marL="702900" lvl="1">
              <a:lnSpc>
                <a:spcPct val="100000"/>
              </a:lnSpc>
            </a:pPr>
            <a:r>
              <a:rPr lang="en-US" sz="2200" dirty="0">
                <a:latin typeface="+mj-lt"/>
              </a:rPr>
              <a:t>Storing them in a vector database</a:t>
            </a:r>
          </a:p>
          <a:p>
            <a:pPr marL="702900" lvl="1">
              <a:lnSpc>
                <a:spcPct val="100000"/>
              </a:lnSpc>
            </a:pPr>
            <a:r>
              <a:rPr lang="en-US" sz="2200" dirty="0">
                <a:latin typeface="+mj-lt"/>
              </a:rPr>
              <a:t>Building an index for fast search</a:t>
            </a:r>
          </a:p>
        </p:txBody>
      </p:sp>
    </p:spTree>
    <p:extLst>
      <p:ext uri="{BB962C8B-B14F-4D97-AF65-F5344CB8AC3E}">
        <p14:creationId xmlns:p14="http://schemas.microsoft.com/office/powerpoint/2010/main" val="724107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412B-CF92-6B19-85BA-F45E8835C668}"/>
              </a:ext>
            </a:extLst>
          </p:cNvPr>
          <p:cNvSpPr>
            <a:spLocks noGrp="1"/>
          </p:cNvSpPr>
          <p:nvPr>
            <p:ph type="title"/>
          </p:nvPr>
        </p:nvSpPr>
        <p:spPr>
          <a:xfrm>
            <a:off x="515937" y="91307"/>
            <a:ext cx="11160125" cy="1116012"/>
          </a:xfrm>
        </p:spPr>
        <p:txBody>
          <a:bodyPr/>
          <a:lstStyle/>
          <a:p>
            <a:r>
              <a:rPr lang="en-US" dirty="0"/>
              <a:t>Vector Database</a:t>
            </a:r>
          </a:p>
        </p:txBody>
      </p:sp>
      <p:sp>
        <p:nvSpPr>
          <p:cNvPr id="3" name="Slide Number Placeholder 2">
            <a:extLst>
              <a:ext uri="{FF2B5EF4-FFF2-40B4-BE49-F238E27FC236}">
                <a16:creationId xmlns:a16="http://schemas.microsoft.com/office/drawing/2014/main" id="{A243EA9B-04B7-9963-8314-EC1F24E28052}"/>
              </a:ext>
            </a:extLst>
          </p:cNvPr>
          <p:cNvSpPr>
            <a:spLocks noGrp="1"/>
          </p:cNvSpPr>
          <p:nvPr>
            <p:ph type="sldNum" sz="quarter" idx="25"/>
          </p:nvPr>
        </p:nvSpPr>
        <p:spPr/>
        <p:txBody>
          <a:bodyPr/>
          <a:lstStyle/>
          <a:p>
            <a:fld id="{8B70248A-FD0F-534C-919E-E8EB9B0FC062}" type="slidenum">
              <a:rPr lang="en-BE" smtClean="0"/>
              <a:pPr/>
              <a:t>63</a:t>
            </a:fld>
            <a:endParaRPr lang="en-BE"/>
          </a:p>
        </p:txBody>
      </p:sp>
      <p:sp>
        <p:nvSpPr>
          <p:cNvPr id="4" name="Text Placeholder 3">
            <a:extLst>
              <a:ext uri="{FF2B5EF4-FFF2-40B4-BE49-F238E27FC236}">
                <a16:creationId xmlns:a16="http://schemas.microsoft.com/office/drawing/2014/main" id="{FA8F9C73-43DC-6C54-2EBD-ED230D04EDC7}"/>
              </a:ext>
            </a:extLst>
          </p:cNvPr>
          <p:cNvSpPr>
            <a:spLocks noGrp="1"/>
          </p:cNvSpPr>
          <p:nvPr>
            <p:ph type="body" sz="quarter" idx="31"/>
          </p:nvPr>
        </p:nvSpPr>
        <p:spPr>
          <a:xfrm>
            <a:off x="515936" y="1322521"/>
            <a:ext cx="11160127" cy="5285365"/>
          </a:xfrm>
        </p:spPr>
        <p:txBody>
          <a:bodyPr>
            <a:normAutofit/>
          </a:bodyPr>
          <a:lstStyle/>
          <a:p>
            <a:pPr marL="342900" indent="-342900">
              <a:buFont typeface="Arial" panose="020B0604020202020204" pitchFamily="34" charset="0"/>
              <a:buChar char="•"/>
            </a:pPr>
            <a:r>
              <a:rPr lang="en-US" sz="2200" dirty="0">
                <a:latin typeface="+mj-lt"/>
              </a:rPr>
              <a:t>Stores data as embedding vectors (embedding depends on the LLM model)</a:t>
            </a:r>
          </a:p>
          <a:p>
            <a:pPr marL="342900" indent="-342900">
              <a:buFont typeface="Arial" panose="020B0604020202020204" pitchFamily="34" charset="0"/>
              <a:buChar char="•"/>
            </a:pPr>
            <a:r>
              <a:rPr lang="en-US" sz="2200" dirty="0">
                <a:latin typeface="+mj-lt"/>
              </a:rPr>
              <a:t>Returns ‘top k’ embedding vectors, most like the query (neighbors)</a:t>
            </a:r>
          </a:p>
        </p:txBody>
      </p:sp>
      <p:pic>
        <p:nvPicPr>
          <p:cNvPr id="36866" name="Picture 2" descr="What is a Vector Database?">
            <a:extLst>
              <a:ext uri="{FF2B5EF4-FFF2-40B4-BE49-F238E27FC236}">
                <a16:creationId xmlns:a16="http://schemas.microsoft.com/office/drawing/2014/main" id="{61378D98-4830-28B5-805D-D33F02A01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519" y="2395055"/>
            <a:ext cx="9266960" cy="420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984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53FE1-C0DB-A086-DFCB-2B910454B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839974-287C-E6F8-DEF7-07FD1B199070}"/>
              </a:ext>
            </a:extLst>
          </p:cNvPr>
          <p:cNvSpPr>
            <a:spLocks noGrp="1"/>
          </p:cNvSpPr>
          <p:nvPr>
            <p:ph type="title"/>
          </p:nvPr>
        </p:nvSpPr>
        <p:spPr/>
        <p:txBody>
          <a:bodyPr/>
          <a:lstStyle/>
          <a:p>
            <a:r>
              <a:rPr lang="nl-BE" dirty="0"/>
              <a:t>Vector Database</a:t>
            </a:r>
          </a:p>
        </p:txBody>
      </p:sp>
      <p:sp>
        <p:nvSpPr>
          <p:cNvPr id="3" name="Slide Number Placeholder 2">
            <a:extLst>
              <a:ext uri="{FF2B5EF4-FFF2-40B4-BE49-F238E27FC236}">
                <a16:creationId xmlns:a16="http://schemas.microsoft.com/office/drawing/2014/main" id="{39767B76-7475-4E92-F148-0D42B492C394}"/>
              </a:ext>
            </a:extLst>
          </p:cNvPr>
          <p:cNvSpPr>
            <a:spLocks noGrp="1"/>
          </p:cNvSpPr>
          <p:nvPr>
            <p:ph type="sldNum" sz="quarter" idx="25"/>
          </p:nvPr>
        </p:nvSpPr>
        <p:spPr/>
        <p:txBody>
          <a:bodyPr/>
          <a:lstStyle/>
          <a:p>
            <a:fld id="{8B70248A-FD0F-534C-919E-E8EB9B0FC062}" type="slidenum">
              <a:rPr lang="en-BE" smtClean="0"/>
              <a:pPr/>
              <a:t>64</a:t>
            </a:fld>
            <a:endParaRPr lang="en-BE"/>
          </a:p>
        </p:txBody>
      </p:sp>
      <p:sp>
        <p:nvSpPr>
          <p:cNvPr id="4" name="Text Placeholder 3">
            <a:extLst>
              <a:ext uri="{FF2B5EF4-FFF2-40B4-BE49-F238E27FC236}">
                <a16:creationId xmlns:a16="http://schemas.microsoft.com/office/drawing/2014/main" id="{4F0F249D-6767-CF88-6376-537B479B86CD}"/>
              </a:ext>
            </a:extLst>
          </p:cNvPr>
          <p:cNvSpPr>
            <a:spLocks noGrp="1"/>
          </p:cNvSpPr>
          <p:nvPr>
            <p:ph type="body" sz="quarter" idx="31"/>
          </p:nvPr>
        </p:nvSpPr>
        <p:spPr>
          <a:xfrm>
            <a:off x="515936" y="1628775"/>
            <a:ext cx="11160127" cy="5608604"/>
          </a:xfrm>
        </p:spPr>
        <p:txBody>
          <a:bodyPr>
            <a:normAutofit/>
          </a:bodyPr>
          <a:lstStyle/>
          <a:p>
            <a:pPr marL="342900" indent="-360000">
              <a:lnSpc>
                <a:spcPct val="120000"/>
              </a:lnSpc>
              <a:buFont typeface="Arial" panose="020B0604020202020204" pitchFamily="34" charset="0"/>
              <a:buChar char="•"/>
            </a:pPr>
            <a:r>
              <a:rPr lang="en-US" sz="2200" dirty="0">
                <a:latin typeface="+mj-lt"/>
              </a:rPr>
              <a:t>A vector database looks up relevant information through </a:t>
            </a:r>
            <a:r>
              <a:rPr lang="en-US" sz="2200" b="1" dirty="0">
                <a:latin typeface="+mj-lt"/>
              </a:rPr>
              <a:t>semantic search</a:t>
            </a:r>
            <a:r>
              <a:rPr lang="en-US" sz="2200" dirty="0">
                <a:latin typeface="+mj-lt"/>
              </a:rPr>
              <a:t>:</a:t>
            </a:r>
          </a:p>
          <a:p>
            <a:pPr marL="702900" lvl="1">
              <a:lnSpc>
                <a:spcPct val="120000"/>
              </a:lnSpc>
            </a:pPr>
            <a:r>
              <a:rPr lang="en-US" sz="2200" dirty="0">
                <a:latin typeface="+mj-lt"/>
              </a:rPr>
              <a:t>Instead of relying on exact matches or keyword overlap as in traditional databases, they use </a:t>
            </a:r>
            <a:r>
              <a:rPr lang="en-US" sz="2200" b="1" dirty="0">
                <a:latin typeface="+mj-lt"/>
              </a:rPr>
              <a:t>vector similarity </a:t>
            </a:r>
            <a:r>
              <a:rPr lang="en-US" sz="2200" dirty="0">
                <a:latin typeface="+mj-lt"/>
              </a:rPr>
              <a:t>to find text that means the same thing, not just uses the same words</a:t>
            </a:r>
          </a:p>
          <a:p>
            <a:pPr marL="702900" lvl="1">
              <a:lnSpc>
                <a:spcPct val="120000"/>
              </a:lnSpc>
            </a:pPr>
            <a:r>
              <a:rPr lang="en-US" sz="2200" dirty="0">
                <a:latin typeface="+mj-lt"/>
              </a:rPr>
              <a:t>It matches the user query embedding with chunk embeddings to retrieve the most relevant chunks</a:t>
            </a:r>
          </a:p>
          <a:p>
            <a:pPr marL="702900" lvl="1">
              <a:lnSpc>
                <a:spcPct val="120000"/>
              </a:lnSpc>
            </a:pPr>
            <a:r>
              <a:rPr lang="en-US" sz="2200" dirty="0">
                <a:latin typeface="+mj-lt"/>
              </a:rPr>
              <a:t>This allows LLMs to answer questions factually</a:t>
            </a:r>
          </a:p>
          <a:p>
            <a:endParaRPr lang="nl-BE" dirty="0"/>
          </a:p>
        </p:txBody>
      </p:sp>
    </p:spTree>
    <p:extLst>
      <p:ext uri="{BB962C8B-B14F-4D97-AF65-F5344CB8AC3E}">
        <p14:creationId xmlns:p14="http://schemas.microsoft.com/office/powerpoint/2010/main" val="1298123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378A-1D7B-87BC-F5CE-5448FC30A646}"/>
              </a:ext>
            </a:extLst>
          </p:cNvPr>
          <p:cNvSpPr>
            <a:spLocks noGrp="1"/>
          </p:cNvSpPr>
          <p:nvPr>
            <p:ph type="title"/>
          </p:nvPr>
        </p:nvSpPr>
        <p:spPr/>
        <p:txBody>
          <a:bodyPr/>
          <a:lstStyle/>
          <a:p>
            <a:r>
              <a:rPr lang="en-US" dirty="0"/>
              <a:t>Compute Similarity &amp; Semantic Search </a:t>
            </a:r>
          </a:p>
        </p:txBody>
      </p:sp>
      <p:sp>
        <p:nvSpPr>
          <p:cNvPr id="3" name="Slide Number Placeholder 2">
            <a:extLst>
              <a:ext uri="{FF2B5EF4-FFF2-40B4-BE49-F238E27FC236}">
                <a16:creationId xmlns:a16="http://schemas.microsoft.com/office/drawing/2014/main" id="{6913CFEA-2DA2-C8F6-9F6E-81A634E36105}"/>
              </a:ext>
            </a:extLst>
          </p:cNvPr>
          <p:cNvSpPr>
            <a:spLocks noGrp="1"/>
          </p:cNvSpPr>
          <p:nvPr>
            <p:ph type="sldNum" sz="quarter" idx="25"/>
          </p:nvPr>
        </p:nvSpPr>
        <p:spPr/>
        <p:txBody>
          <a:bodyPr/>
          <a:lstStyle/>
          <a:p>
            <a:fld id="{8B70248A-FD0F-534C-919E-E8EB9B0FC062}" type="slidenum">
              <a:rPr lang="en-BE" smtClean="0"/>
              <a:pPr/>
              <a:t>65</a:t>
            </a:fld>
            <a:endParaRPr lang="en-BE"/>
          </a:p>
        </p:txBody>
      </p:sp>
      <p:pic>
        <p:nvPicPr>
          <p:cNvPr id="6" name="Picture 5">
            <a:extLst>
              <a:ext uri="{FF2B5EF4-FFF2-40B4-BE49-F238E27FC236}">
                <a16:creationId xmlns:a16="http://schemas.microsoft.com/office/drawing/2014/main" id="{55C8572A-DB38-5D00-F73D-FB6BCDA8EBAF}"/>
              </a:ext>
            </a:extLst>
          </p:cNvPr>
          <p:cNvPicPr>
            <a:picLocks noChangeAspect="1"/>
          </p:cNvPicPr>
          <p:nvPr/>
        </p:nvPicPr>
        <p:blipFill>
          <a:blip r:embed="rId3"/>
          <a:stretch>
            <a:fillRect/>
          </a:stretch>
        </p:blipFill>
        <p:spPr>
          <a:xfrm>
            <a:off x="1723414" y="1487358"/>
            <a:ext cx="8745170" cy="1057423"/>
          </a:xfrm>
          <a:prstGeom prst="rect">
            <a:avLst/>
          </a:prstGeom>
        </p:spPr>
      </p:pic>
      <p:pic>
        <p:nvPicPr>
          <p:cNvPr id="7170" name="Picture 2">
            <a:extLst>
              <a:ext uri="{FF2B5EF4-FFF2-40B4-BE49-F238E27FC236}">
                <a16:creationId xmlns:a16="http://schemas.microsoft.com/office/drawing/2014/main" id="{8D4D7F54-3F9F-198A-CB10-ECE6213F77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763" y="2810909"/>
            <a:ext cx="3247159" cy="29686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ector Database">
            <a:extLst>
              <a:ext uri="{FF2B5EF4-FFF2-40B4-BE49-F238E27FC236}">
                <a16:creationId xmlns:a16="http://schemas.microsoft.com/office/drawing/2014/main" id="{90D1E2D4-36D0-FEE0-F44F-2183A532D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501" y="3044535"/>
            <a:ext cx="6516561" cy="250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83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45FA-5BB1-FBB8-F392-72EC545B6123}"/>
              </a:ext>
            </a:extLst>
          </p:cNvPr>
          <p:cNvSpPr>
            <a:spLocks noGrp="1"/>
          </p:cNvSpPr>
          <p:nvPr>
            <p:ph type="title"/>
          </p:nvPr>
        </p:nvSpPr>
        <p:spPr>
          <a:xfrm>
            <a:off x="515937" y="200247"/>
            <a:ext cx="11160125" cy="1116012"/>
          </a:xfrm>
        </p:spPr>
        <p:txBody>
          <a:bodyPr/>
          <a:lstStyle/>
          <a:p>
            <a:r>
              <a:rPr lang="en-US" dirty="0"/>
              <a:t>Common </a:t>
            </a:r>
            <a:r>
              <a:rPr lang="en-US" dirty="0" err="1"/>
              <a:t>VectorDBs</a:t>
            </a:r>
            <a:endParaRPr lang="en-US" dirty="0"/>
          </a:p>
        </p:txBody>
      </p:sp>
      <p:sp>
        <p:nvSpPr>
          <p:cNvPr id="3" name="Slide Number Placeholder 2">
            <a:extLst>
              <a:ext uri="{FF2B5EF4-FFF2-40B4-BE49-F238E27FC236}">
                <a16:creationId xmlns:a16="http://schemas.microsoft.com/office/drawing/2014/main" id="{20B67ABA-EE2D-0FEF-845A-612B3CA14FBD}"/>
              </a:ext>
            </a:extLst>
          </p:cNvPr>
          <p:cNvSpPr>
            <a:spLocks noGrp="1"/>
          </p:cNvSpPr>
          <p:nvPr>
            <p:ph type="sldNum" sz="quarter" idx="25"/>
          </p:nvPr>
        </p:nvSpPr>
        <p:spPr/>
        <p:txBody>
          <a:bodyPr/>
          <a:lstStyle/>
          <a:p>
            <a:fld id="{8B70248A-FD0F-534C-919E-E8EB9B0FC062}" type="slidenum">
              <a:rPr lang="en-BE" smtClean="0"/>
              <a:pPr/>
              <a:t>66</a:t>
            </a:fld>
            <a:endParaRPr lang="en-BE"/>
          </a:p>
        </p:txBody>
      </p:sp>
      <p:pic>
        <p:nvPicPr>
          <p:cNvPr id="5122" name="Picture 2">
            <a:extLst>
              <a:ext uri="{FF2B5EF4-FFF2-40B4-BE49-F238E27FC236}">
                <a16:creationId xmlns:a16="http://schemas.microsoft.com/office/drawing/2014/main" id="{0E920F68-95EC-FF3F-28E8-92C91C707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594" y="1298026"/>
            <a:ext cx="9293803" cy="5359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7988ACB-27D5-FF17-1E1B-FF34F3AEB821}"/>
              </a:ext>
            </a:extLst>
          </p:cNvPr>
          <p:cNvPicPr>
            <a:picLocks noChangeAspect="1"/>
          </p:cNvPicPr>
          <p:nvPr/>
        </p:nvPicPr>
        <p:blipFill>
          <a:blip r:embed="rId4"/>
          <a:stretch>
            <a:fillRect/>
          </a:stretch>
        </p:blipFill>
        <p:spPr>
          <a:xfrm>
            <a:off x="6576088" y="1922318"/>
            <a:ext cx="1855857" cy="646422"/>
          </a:xfrm>
          <a:prstGeom prst="rect">
            <a:avLst/>
          </a:prstGeom>
        </p:spPr>
      </p:pic>
    </p:spTree>
    <p:extLst>
      <p:ext uri="{BB962C8B-B14F-4D97-AF65-F5344CB8AC3E}">
        <p14:creationId xmlns:p14="http://schemas.microsoft.com/office/powerpoint/2010/main" val="3407546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84E6A-E9AE-6311-63D5-3D9D75FD36A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1193BD-F848-278A-C17A-30AD6EB941A9}"/>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6D8215F1-40E0-84FA-8E0D-E5942F793D1C}"/>
              </a:ext>
            </a:extLst>
          </p:cNvPr>
          <p:cNvSpPr txBox="1">
            <a:spLocks/>
          </p:cNvSpPr>
          <p:nvPr/>
        </p:nvSpPr>
        <p:spPr>
          <a:xfrm>
            <a:off x="0" y="2598620"/>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Model Context Protocol</a:t>
            </a:r>
          </a:p>
          <a:p>
            <a:pPr marL="0" marR="0" lvl="0" indent="0" algn="ctr" defTabSz="914400" rtl="0" eaLnBrk="1" fontAlgn="auto" latinLnBrk="0" hangingPunct="1">
              <a:lnSpc>
                <a:spcPct val="85000"/>
              </a:lnSpc>
              <a:spcBef>
                <a:spcPct val="0"/>
              </a:spcBef>
              <a:spcAft>
                <a:spcPts val="0"/>
              </a:spcAft>
              <a:buClrTx/>
              <a:buSzTx/>
              <a:buFontTx/>
              <a:buNone/>
              <a:tabLst/>
              <a:defRPr/>
            </a:pPr>
            <a:r>
              <a:rPr lang="en-US" sz="3200" dirty="0">
                <a:solidFill>
                  <a:srgbClr val="FFFFFF"/>
                </a:solidFill>
              </a:rPr>
              <a:t>MCP</a:t>
            </a: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7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7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1885342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3387-28BF-93DA-2924-883534EB7C0C}"/>
              </a:ext>
            </a:extLst>
          </p:cNvPr>
          <p:cNvSpPr>
            <a:spLocks noGrp="1"/>
          </p:cNvSpPr>
          <p:nvPr>
            <p:ph type="title"/>
          </p:nvPr>
        </p:nvSpPr>
        <p:spPr/>
        <p:txBody>
          <a:bodyPr/>
          <a:lstStyle/>
          <a:p>
            <a:r>
              <a:rPr lang="nl-BE" dirty="0"/>
              <a:t>Model Context Protocol</a:t>
            </a:r>
            <a:endParaRPr lang="en-US" dirty="0"/>
          </a:p>
        </p:txBody>
      </p:sp>
      <p:sp>
        <p:nvSpPr>
          <p:cNvPr id="3" name="Slide Number Placeholder 2">
            <a:extLst>
              <a:ext uri="{FF2B5EF4-FFF2-40B4-BE49-F238E27FC236}">
                <a16:creationId xmlns:a16="http://schemas.microsoft.com/office/drawing/2014/main" id="{4EEBD43F-215E-69B4-3482-EB0EC3BEB04F}"/>
              </a:ext>
            </a:extLst>
          </p:cNvPr>
          <p:cNvSpPr>
            <a:spLocks noGrp="1"/>
          </p:cNvSpPr>
          <p:nvPr>
            <p:ph type="sldNum" sz="quarter" idx="25"/>
          </p:nvPr>
        </p:nvSpPr>
        <p:spPr/>
        <p:txBody>
          <a:bodyPr/>
          <a:lstStyle/>
          <a:p>
            <a:fld id="{8B70248A-FD0F-534C-919E-E8EB9B0FC062}" type="slidenum">
              <a:rPr lang="en-BE" smtClean="0"/>
              <a:pPr/>
              <a:t>68</a:t>
            </a:fld>
            <a:endParaRPr lang="en-BE"/>
          </a:p>
        </p:txBody>
      </p:sp>
      <p:sp>
        <p:nvSpPr>
          <p:cNvPr id="4" name="Text Placeholder 3">
            <a:extLst>
              <a:ext uri="{FF2B5EF4-FFF2-40B4-BE49-F238E27FC236}">
                <a16:creationId xmlns:a16="http://schemas.microsoft.com/office/drawing/2014/main" id="{4B9EDBCA-2F83-1D7E-7AD0-F90788BEA995}"/>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Model Context Protocol (MCP) is an </a:t>
            </a:r>
            <a:r>
              <a:rPr lang="en-US" sz="2200" b="1" dirty="0">
                <a:latin typeface="+mj-lt"/>
              </a:rPr>
              <a:t>open standard </a:t>
            </a:r>
            <a:r>
              <a:rPr lang="en-US" sz="2200" dirty="0">
                <a:latin typeface="+mj-lt"/>
              </a:rPr>
              <a:t>by which LLMs or AI agents can </a:t>
            </a:r>
            <a:r>
              <a:rPr lang="en-US" sz="2200" b="1" dirty="0">
                <a:latin typeface="+mj-lt"/>
              </a:rPr>
              <a:t>access external data sources, tools and services </a:t>
            </a:r>
            <a:r>
              <a:rPr lang="en-US" sz="2200" dirty="0">
                <a:latin typeface="+mj-lt"/>
              </a:rPr>
              <a:t>in a uniform way</a:t>
            </a:r>
          </a:p>
          <a:p>
            <a:pPr marL="342900" indent="-342900">
              <a:buFont typeface="Arial" panose="020B0604020202020204" pitchFamily="34" charset="0"/>
              <a:buChar char="•"/>
            </a:pPr>
            <a:r>
              <a:rPr lang="en-US" sz="2200" dirty="0">
                <a:latin typeface="+mj-lt"/>
              </a:rPr>
              <a:t>MCP defines </a:t>
            </a:r>
            <a:r>
              <a:rPr lang="en-US" sz="2200" b="1" dirty="0">
                <a:latin typeface="+mj-lt"/>
              </a:rPr>
              <a:t>how an LLM communicates with external systems</a:t>
            </a:r>
            <a:r>
              <a:rPr lang="en-US" sz="2200" dirty="0">
                <a:latin typeface="+mj-lt"/>
              </a:rPr>
              <a:t> to retrieve, use, and update context dynamically</a:t>
            </a:r>
          </a:p>
          <a:p>
            <a:endParaRPr lang="en-US" dirty="0"/>
          </a:p>
        </p:txBody>
      </p:sp>
      <p:pic>
        <p:nvPicPr>
          <p:cNvPr id="3074" name="Picture 2" descr="Model Context Protocol Diagram">
            <a:extLst>
              <a:ext uri="{FF2B5EF4-FFF2-40B4-BE49-F238E27FC236}">
                <a16:creationId xmlns:a16="http://schemas.microsoft.com/office/drawing/2014/main" id="{5ABE08E8-5DEA-32A3-CE09-069A8DECC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093" y="2875173"/>
            <a:ext cx="6892636" cy="367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664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D97E-907C-B28D-B6DD-2ABE2E4D8294}"/>
              </a:ext>
            </a:extLst>
          </p:cNvPr>
          <p:cNvSpPr>
            <a:spLocks noGrp="1"/>
          </p:cNvSpPr>
          <p:nvPr>
            <p:ph type="title"/>
          </p:nvPr>
        </p:nvSpPr>
        <p:spPr/>
        <p:txBody>
          <a:bodyPr/>
          <a:lstStyle/>
          <a:p>
            <a:r>
              <a:rPr lang="nl-BE" dirty="0"/>
              <a:t>MCP Architecture</a:t>
            </a:r>
            <a:endParaRPr lang="en-US" dirty="0"/>
          </a:p>
        </p:txBody>
      </p:sp>
      <p:sp>
        <p:nvSpPr>
          <p:cNvPr id="3" name="Slide Number Placeholder 2">
            <a:extLst>
              <a:ext uri="{FF2B5EF4-FFF2-40B4-BE49-F238E27FC236}">
                <a16:creationId xmlns:a16="http://schemas.microsoft.com/office/drawing/2014/main" id="{B68569B7-B97C-E915-23E6-75FF4ED0E5D7}"/>
              </a:ext>
            </a:extLst>
          </p:cNvPr>
          <p:cNvSpPr>
            <a:spLocks noGrp="1"/>
          </p:cNvSpPr>
          <p:nvPr>
            <p:ph type="sldNum" sz="quarter" idx="25"/>
          </p:nvPr>
        </p:nvSpPr>
        <p:spPr/>
        <p:txBody>
          <a:bodyPr/>
          <a:lstStyle/>
          <a:p>
            <a:fld id="{8B70248A-FD0F-534C-919E-E8EB9B0FC062}" type="slidenum">
              <a:rPr lang="en-BE" smtClean="0"/>
              <a:pPr/>
              <a:t>69</a:t>
            </a:fld>
            <a:endParaRPr lang="en-BE"/>
          </a:p>
        </p:txBody>
      </p:sp>
      <p:pic>
        <p:nvPicPr>
          <p:cNvPr id="4098" name="Picture 2">
            <a:extLst>
              <a:ext uri="{FF2B5EF4-FFF2-40B4-BE49-F238E27FC236}">
                <a16:creationId xmlns:a16="http://schemas.microsoft.com/office/drawing/2014/main" id="{76034186-B69E-5D5C-3C15-72D22C79BD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 t="33483" r="6231" b="9244"/>
          <a:stretch>
            <a:fillRect/>
          </a:stretch>
        </p:blipFill>
        <p:spPr bwMode="auto">
          <a:xfrm>
            <a:off x="285942" y="1631371"/>
            <a:ext cx="11661679" cy="453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08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CF7369-7274-543B-A643-9DF645D59342}"/>
              </a:ext>
            </a:extLst>
          </p:cNvPr>
          <p:cNvSpPr>
            <a:spLocks noGrp="1"/>
          </p:cNvSpPr>
          <p:nvPr>
            <p:ph type="sldNum" sz="quarter" idx="25"/>
          </p:nvPr>
        </p:nvSpPr>
        <p:spPr/>
        <p:txBody>
          <a:bodyPr/>
          <a:lstStyle/>
          <a:p>
            <a:fld id="{8B70248A-FD0F-534C-919E-E8EB9B0FC062}" type="slidenum">
              <a:rPr lang="en-BE" smtClean="0"/>
              <a:pPr/>
              <a:t>7</a:t>
            </a:fld>
            <a:endParaRPr lang="en-BE"/>
          </a:p>
        </p:txBody>
      </p:sp>
      <p:sp>
        <p:nvSpPr>
          <p:cNvPr id="4" name="Text Placeholder 3">
            <a:extLst>
              <a:ext uri="{FF2B5EF4-FFF2-40B4-BE49-F238E27FC236}">
                <a16:creationId xmlns:a16="http://schemas.microsoft.com/office/drawing/2014/main" id="{38F83619-B414-E5B2-13F7-5E7FADF1359C}"/>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17CEEBF5-6481-B120-465D-A0B5B97B15A1}"/>
              </a:ext>
            </a:extLst>
          </p:cNvPr>
          <p:cNvPicPr>
            <a:picLocks noChangeAspect="1"/>
          </p:cNvPicPr>
          <p:nvPr/>
        </p:nvPicPr>
        <p:blipFill>
          <a:blip r:embed="rId3"/>
          <a:srcRect t="1919"/>
          <a:stretch/>
        </p:blipFill>
        <p:spPr>
          <a:xfrm>
            <a:off x="0" y="394854"/>
            <a:ext cx="12192000" cy="6189399"/>
          </a:xfrm>
          <a:prstGeom prst="rect">
            <a:avLst/>
          </a:prstGeom>
        </p:spPr>
      </p:pic>
    </p:spTree>
    <p:extLst>
      <p:ext uri="{BB962C8B-B14F-4D97-AF65-F5344CB8AC3E}">
        <p14:creationId xmlns:p14="http://schemas.microsoft.com/office/powerpoint/2010/main" val="2050391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506A-6A64-8C6B-A44C-E048C3C6726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A71E24F8-D2A5-8028-CE79-81432F26003B}"/>
              </a:ext>
            </a:extLst>
          </p:cNvPr>
          <p:cNvSpPr>
            <a:spLocks noGrp="1"/>
          </p:cNvSpPr>
          <p:nvPr>
            <p:ph type="sldNum" sz="quarter" idx="25"/>
          </p:nvPr>
        </p:nvSpPr>
        <p:spPr/>
        <p:txBody>
          <a:bodyPr/>
          <a:lstStyle/>
          <a:p>
            <a:fld id="{8B70248A-FD0F-534C-919E-E8EB9B0FC062}" type="slidenum">
              <a:rPr lang="en-BE" smtClean="0"/>
              <a:pPr/>
              <a:t>70</a:t>
            </a:fld>
            <a:endParaRPr lang="en-BE"/>
          </a:p>
        </p:txBody>
      </p:sp>
      <p:sp>
        <p:nvSpPr>
          <p:cNvPr id="4" name="Text Placeholder 3">
            <a:extLst>
              <a:ext uri="{FF2B5EF4-FFF2-40B4-BE49-F238E27FC236}">
                <a16:creationId xmlns:a16="http://schemas.microsoft.com/office/drawing/2014/main" id="{7C6419C0-56E7-E3C0-CBB6-E687A9B213C3}"/>
              </a:ext>
            </a:extLst>
          </p:cNvPr>
          <p:cNvSpPr>
            <a:spLocks noGrp="1"/>
          </p:cNvSpPr>
          <p:nvPr>
            <p:ph type="body" sz="quarter" idx="31"/>
          </p:nvPr>
        </p:nvSpPr>
        <p:spPr/>
        <p:txBody>
          <a:bodyPr/>
          <a:lstStyle/>
          <a:p>
            <a:endParaRPr lang="en-US"/>
          </a:p>
        </p:txBody>
      </p:sp>
      <p:pic>
        <p:nvPicPr>
          <p:cNvPr id="2050" name="Picture 2" descr="Model Context Protocol (MCP): The Universal Connector for AI Systems -  BootcampToProd">
            <a:extLst>
              <a:ext uri="{FF2B5EF4-FFF2-40B4-BE49-F238E27FC236}">
                <a16:creationId xmlns:a16="http://schemas.microsoft.com/office/drawing/2014/main" id="{F8B6C4CE-BF28-02CC-CFFA-501BFAA3E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38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648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0" y="2501343"/>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7200" dirty="0">
                <a:solidFill>
                  <a:srgbClr val="FFFFFF"/>
                </a:solidFill>
              </a:rPr>
              <a:t>Agentic AI</a:t>
            </a:r>
          </a:p>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3200" b="1" i="0" u="none" strike="noStrike" kern="1200" cap="none" spc="0" normalizeH="0" baseline="0" noProof="0" dirty="0" err="1">
                <a:ln>
                  <a:noFill/>
                </a:ln>
                <a:solidFill>
                  <a:srgbClr val="FFFFFF"/>
                </a:solidFill>
                <a:effectLst/>
                <a:uLnTx/>
                <a:uFillTx/>
                <a:latin typeface="Century Gothic" panose="020B0502020202020204" pitchFamily="34" charset="0"/>
                <a:ea typeface="+mj-ea"/>
                <a:cs typeface="+mj-cs"/>
              </a:rPr>
              <a:t>CrewAI</a:t>
            </a: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713182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C1BE-1CB1-8AB8-0830-A97FA86084F6}"/>
              </a:ext>
            </a:extLst>
          </p:cNvPr>
          <p:cNvSpPr>
            <a:spLocks noGrp="1"/>
          </p:cNvSpPr>
          <p:nvPr>
            <p:ph type="title"/>
          </p:nvPr>
        </p:nvSpPr>
        <p:spPr>
          <a:xfrm>
            <a:off x="515937" y="112326"/>
            <a:ext cx="11160125" cy="1116012"/>
          </a:xfrm>
        </p:spPr>
        <p:txBody>
          <a:bodyPr/>
          <a:lstStyle/>
          <a:p>
            <a:r>
              <a:rPr lang="en-US" dirty="0"/>
              <a:t>The rise of AI Agents</a:t>
            </a:r>
          </a:p>
        </p:txBody>
      </p:sp>
      <p:sp>
        <p:nvSpPr>
          <p:cNvPr id="3" name="Slide Number Placeholder 2">
            <a:extLst>
              <a:ext uri="{FF2B5EF4-FFF2-40B4-BE49-F238E27FC236}">
                <a16:creationId xmlns:a16="http://schemas.microsoft.com/office/drawing/2014/main" id="{E8B60799-4765-6FD5-C74E-7F9754A4CBDE}"/>
              </a:ext>
            </a:extLst>
          </p:cNvPr>
          <p:cNvSpPr>
            <a:spLocks noGrp="1"/>
          </p:cNvSpPr>
          <p:nvPr>
            <p:ph type="sldNum" sz="quarter" idx="25"/>
          </p:nvPr>
        </p:nvSpPr>
        <p:spPr/>
        <p:txBody>
          <a:bodyPr/>
          <a:lstStyle/>
          <a:p>
            <a:fld id="{8B70248A-FD0F-534C-919E-E8EB9B0FC062}" type="slidenum">
              <a:rPr lang="en-BE" smtClean="0"/>
              <a:pPr/>
              <a:t>72</a:t>
            </a:fld>
            <a:endParaRPr lang="en-BE"/>
          </a:p>
        </p:txBody>
      </p:sp>
      <p:pic>
        <p:nvPicPr>
          <p:cNvPr id="38914" name="Picture 2" descr="Why AI Agent is the next frontier for the AI field">
            <a:extLst>
              <a:ext uri="{FF2B5EF4-FFF2-40B4-BE49-F238E27FC236}">
                <a16:creationId xmlns:a16="http://schemas.microsoft.com/office/drawing/2014/main" id="{4ABF9BA2-259C-3482-15CA-49EBDCFA2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70"/>
          <a:stretch/>
        </p:blipFill>
        <p:spPr bwMode="auto">
          <a:xfrm>
            <a:off x="1243013" y="1163782"/>
            <a:ext cx="9705975" cy="569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83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8982-E1DF-098B-DFB6-C347F79F9E61}"/>
              </a:ext>
            </a:extLst>
          </p:cNvPr>
          <p:cNvSpPr>
            <a:spLocks noGrp="1"/>
          </p:cNvSpPr>
          <p:nvPr>
            <p:ph type="title"/>
          </p:nvPr>
        </p:nvSpPr>
        <p:spPr/>
        <p:txBody>
          <a:bodyPr/>
          <a:lstStyle/>
          <a:p>
            <a:r>
              <a:rPr lang="nl-BE" dirty="0" err="1"/>
              <a:t>Agentic</a:t>
            </a:r>
            <a:r>
              <a:rPr lang="nl-BE" dirty="0"/>
              <a:t> AI</a:t>
            </a:r>
          </a:p>
        </p:txBody>
      </p:sp>
      <p:sp>
        <p:nvSpPr>
          <p:cNvPr id="3" name="Slide Number Placeholder 2">
            <a:extLst>
              <a:ext uri="{FF2B5EF4-FFF2-40B4-BE49-F238E27FC236}">
                <a16:creationId xmlns:a16="http://schemas.microsoft.com/office/drawing/2014/main" id="{0AF7D7BA-C51F-DDEC-E970-CBCB452A7BB0}"/>
              </a:ext>
            </a:extLst>
          </p:cNvPr>
          <p:cNvSpPr>
            <a:spLocks noGrp="1"/>
          </p:cNvSpPr>
          <p:nvPr>
            <p:ph type="sldNum" sz="quarter" idx="25"/>
          </p:nvPr>
        </p:nvSpPr>
        <p:spPr/>
        <p:txBody>
          <a:bodyPr/>
          <a:lstStyle/>
          <a:p>
            <a:fld id="{8B70248A-FD0F-534C-919E-E8EB9B0FC062}" type="slidenum">
              <a:rPr lang="en-BE" smtClean="0"/>
              <a:pPr/>
              <a:t>73</a:t>
            </a:fld>
            <a:endParaRPr lang="en-BE"/>
          </a:p>
        </p:txBody>
      </p:sp>
      <p:sp>
        <p:nvSpPr>
          <p:cNvPr id="4" name="Text Placeholder 3">
            <a:extLst>
              <a:ext uri="{FF2B5EF4-FFF2-40B4-BE49-F238E27FC236}">
                <a16:creationId xmlns:a16="http://schemas.microsoft.com/office/drawing/2014/main" id="{F92CD184-0CDE-B5A3-535B-08F716CF6319}"/>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b="1" dirty="0">
                <a:latin typeface="+mj-lt"/>
              </a:rPr>
              <a:t>Agentic AI</a:t>
            </a:r>
            <a:r>
              <a:rPr lang="en-US" sz="2200" dirty="0">
                <a:latin typeface="+mj-lt"/>
              </a:rPr>
              <a:t> refers to AI systems or </a:t>
            </a:r>
            <a:r>
              <a:rPr lang="en-US" sz="2200" i="1" dirty="0">
                <a:latin typeface="+mj-lt"/>
              </a:rPr>
              <a:t>agents</a:t>
            </a:r>
            <a:r>
              <a:rPr lang="en-US" sz="2200" dirty="0">
                <a:latin typeface="+mj-lt"/>
              </a:rPr>
              <a:t> (often powered by LLMs) that can perceive, reason, act, remember and plan autonomously to achieve goals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An </a:t>
            </a:r>
            <a:r>
              <a:rPr lang="en-US" sz="2200" b="1" dirty="0">
                <a:latin typeface="+mj-lt"/>
              </a:rPr>
              <a:t>AI agent</a:t>
            </a:r>
            <a:r>
              <a:rPr lang="en-US" sz="2200" dirty="0">
                <a:latin typeface="+mj-lt"/>
              </a:rPr>
              <a:t> does not just generate text. It:</a:t>
            </a:r>
          </a:p>
          <a:p>
            <a:pPr marL="702900" lvl="1" indent="-342900"/>
            <a:r>
              <a:rPr lang="en-US" sz="2200" dirty="0">
                <a:latin typeface="+mj-lt"/>
              </a:rPr>
              <a:t>Decides what to do next</a:t>
            </a:r>
          </a:p>
          <a:p>
            <a:pPr marL="702900" lvl="1" indent="-342900"/>
            <a:r>
              <a:rPr lang="en-US" sz="2200" dirty="0">
                <a:latin typeface="+mj-lt"/>
              </a:rPr>
              <a:t>Uses tools or external data sources when needed</a:t>
            </a:r>
          </a:p>
          <a:p>
            <a:pPr marL="702900" lvl="1" indent="-342900"/>
            <a:r>
              <a:rPr lang="en-US" sz="2200" dirty="0">
                <a:latin typeface="+mj-lt"/>
              </a:rPr>
              <a:t>Remembers relevant information from past interactions</a:t>
            </a:r>
          </a:p>
          <a:p>
            <a:pPr marL="702900" lvl="1" indent="-342900"/>
            <a:r>
              <a:rPr lang="en-US" sz="2200" dirty="0">
                <a:latin typeface="+mj-lt"/>
              </a:rPr>
              <a:t>Plans multi-step actions towards a goal</a:t>
            </a:r>
          </a:p>
        </p:txBody>
      </p:sp>
    </p:spTree>
    <p:extLst>
      <p:ext uri="{BB962C8B-B14F-4D97-AF65-F5344CB8AC3E}">
        <p14:creationId xmlns:p14="http://schemas.microsoft.com/office/powerpoint/2010/main" val="42489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1700-963C-74D7-8BFA-52FDF81AC9F6}"/>
              </a:ext>
            </a:extLst>
          </p:cNvPr>
          <p:cNvSpPr>
            <a:spLocks noGrp="1"/>
          </p:cNvSpPr>
          <p:nvPr>
            <p:ph type="title"/>
          </p:nvPr>
        </p:nvSpPr>
        <p:spPr/>
        <p:txBody>
          <a:bodyPr/>
          <a:lstStyle/>
          <a:p>
            <a:r>
              <a:rPr lang="en-US" dirty="0"/>
              <a:t>AI Agent: General Components</a:t>
            </a:r>
          </a:p>
        </p:txBody>
      </p:sp>
      <p:sp>
        <p:nvSpPr>
          <p:cNvPr id="3" name="Slide Number Placeholder 2">
            <a:extLst>
              <a:ext uri="{FF2B5EF4-FFF2-40B4-BE49-F238E27FC236}">
                <a16:creationId xmlns:a16="http://schemas.microsoft.com/office/drawing/2014/main" id="{23263D4D-960A-1BA6-2B03-DF49AD473AFA}"/>
              </a:ext>
            </a:extLst>
          </p:cNvPr>
          <p:cNvSpPr>
            <a:spLocks noGrp="1"/>
          </p:cNvSpPr>
          <p:nvPr>
            <p:ph type="sldNum" sz="quarter" idx="25"/>
          </p:nvPr>
        </p:nvSpPr>
        <p:spPr/>
        <p:txBody>
          <a:bodyPr/>
          <a:lstStyle/>
          <a:p>
            <a:fld id="{8B70248A-FD0F-534C-919E-E8EB9B0FC062}" type="slidenum">
              <a:rPr lang="en-BE" smtClean="0"/>
              <a:pPr/>
              <a:t>74</a:t>
            </a:fld>
            <a:endParaRPr lang="en-BE"/>
          </a:p>
        </p:txBody>
      </p:sp>
      <p:pic>
        <p:nvPicPr>
          <p:cNvPr id="48130" name="Picture 2" descr="LLM Agents | Prompt Engineering Guide">
            <a:extLst>
              <a:ext uri="{FF2B5EF4-FFF2-40B4-BE49-F238E27FC236}">
                <a16:creationId xmlns:a16="http://schemas.microsoft.com/office/drawing/2014/main" id="{8F840BDC-F824-26FB-5043-C6C031F60E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68" t="7811" r="11361" b="9753"/>
          <a:stretch/>
        </p:blipFill>
        <p:spPr bwMode="auto">
          <a:xfrm>
            <a:off x="2578676" y="2153213"/>
            <a:ext cx="6274379" cy="432811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36AA54B2-F3FD-4995-17D7-693B8C022B12}"/>
              </a:ext>
            </a:extLst>
          </p:cNvPr>
          <p:cNvSpPr>
            <a:spLocks noGrp="1"/>
          </p:cNvSpPr>
          <p:nvPr>
            <p:ph type="body" sz="quarter" idx="31"/>
          </p:nvPr>
        </p:nvSpPr>
        <p:spPr>
          <a:xfrm>
            <a:off x="515936" y="1628775"/>
            <a:ext cx="11160127" cy="4716463"/>
          </a:xfrm>
        </p:spPr>
        <p:txBody>
          <a:bodyPr>
            <a:normAutofit/>
          </a:bodyPr>
          <a:lstStyle/>
          <a:p>
            <a:r>
              <a:rPr lang="en-US" sz="2200" dirty="0">
                <a:latin typeface="+mj-lt"/>
              </a:rPr>
              <a:t>An AI agent typically integrates </a:t>
            </a:r>
            <a:r>
              <a:rPr lang="en-US" sz="2200" b="1" dirty="0">
                <a:latin typeface="+mj-lt"/>
              </a:rPr>
              <a:t>tools, memory and planning</a:t>
            </a:r>
            <a:r>
              <a:rPr lang="en-US" sz="2200" dirty="0">
                <a:latin typeface="+mj-lt"/>
              </a:rPr>
              <a:t>:</a:t>
            </a:r>
            <a:endParaRPr lang="en-US" sz="2200" b="1" dirty="0">
              <a:latin typeface="+mj-lt"/>
            </a:endParaRPr>
          </a:p>
        </p:txBody>
      </p:sp>
    </p:spTree>
    <p:extLst>
      <p:ext uri="{BB962C8B-B14F-4D97-AF65-F5344CB8AC3E}">
        <p14:creationId xmlns:p14="http://schemas.microsoft.com/office/powerpoint/2010/main" val="303216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350D9-A89B-0491-AC2D-761EC5183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27121-310E-FCBC-0C25-0CA5B3AC1069}"/>
              </a:ext>
            </a:extLst>
          </p:cNvPr>
          <p:cNvSpPr>
            <a:spLocks noGrp="1"/>
          </p:cNvSpPr>
          <p:nvPr>
            <p:ph type="title"/>
          </p:nvPr>
        </p:nvSpPr>
        <p:spPr/>
        <p:txBody>
          <a:bodyPr/>
          <a:lstStyle/>
          <a:p>
            <a:r>
              <a:rPr lang="en-US" dirty="0"/>
              <a:t>AI Agent: Tools</a:t>
            </a:r>
          </a:p>
        </p:txBody>
      </p:sp>
      <p:sp>
        <p:nvSpPr>
          <p:cNvPr id="3" name="Slide Number Placeholder 2">
            <a:extLst>
              <a:ext uri="{FF2B5EF4-FFF2-40B4-BE49-F238E27FC236}">
                <a16:creationId xmlns:a16="http://schemas.microsoft.com/office/drawing/2014/main" id="{D42CA9B6-8000-656D-5544-8A9E28044B1D}"/>
              </a:ext>
            </a:extLst>
          </p:cNvPr>
          <p:cNvSpPr>
            <a:spLocks noGrp="1"/>
          </p:cNvSpPr>
          <p:nvPr>
            <p:ph type="sldNum" sz="quarter" idx="25"/>
          </p:nvPr>
        </p:nvSpPr>
        <p:spPr/>
        <p:txBody>
          <a:bodyPr/>
          <a:lstStyle/>
          <a:p>
            <a:fld id="{8B70248A-FD0F-534C-919E-E8EB9B0FC062}" type="slidenum">
              <a:rPr lang="en-BE" smtClean="0"/>
              <a:pPr/>
              <a:t>75</a:t>
            </a:fld>
            <a:endParaRPr lang="en-BE"/>
          </a:p>
        </p:txBody>
      </p:sp>
      <p:pic>
        <p:nvPicPr>
          <p:cNvPr id="48130" name="Picture 2" descr="LLM Agents | Prompt Engineering Guide">
            <a:extLst>
              <a:ext uri="{FF2B5EF4-FFF2-40B4-BE49-F238E27FC236}">
                <a16:creationId xmlns:a16="http://schemas.microsoft.com/office/drawing/2014/main" id="{05E7ADB7-A3C3-DDC0-E584-0AB49BB9D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68" t="7811" r="11361" b="9753"/>
          <a:stretch/>
        </p:blipFill>
        <p:spPr bwMode="auto">
          <a:xfrm>
            <a:off x="9459065" y="53233"/>
            <a:ext cx="2346136" cy="161838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33F23CF2-72FE-B016-F1EE-493EA7D23E20}"/>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b="1" dirty="0">
                <a:latin typeface="+mj-lt"/>
              </a:rPr>
              <a:t>Tools</a:t>
            </a:r>
            <a:r>
              <a:rPr lang="en-US" sz="2200" dirty="0">
                <a:latin typeface="+mj-lt"/>
              </a:rPr>
              <a:t> are the </a:t>
            </a:r>
            <a:r>
              <a:rPr lang="en-US" sz="2200" b="1" dirty="0">
                <a:latin typeface="+mj-lt"/>
              </a:rPr>
              <a:t>external systems </a:t>
            </a:r>
            <a:r>
              <a:rPr lang="en-US" sz="2200" dirty="0">
                <a:latin typeface="+mj-lt"/>
              </a:rPr>
              <a:t>the AI agent can use to gather data or perform actions</a:t>
            </a:r>
          </a:p>
          <a:p>
            <a:pPr marL="702900" lvl="1" indent="-342900"/>
            <a:r>
              <a:rPr lang="en-US" sz="2200" dirty="0">
                <a:latin typeface="+mj-lt"/>
              </a:rPr>
              <a:t>E.g., a search engine, vector database, calculator, calendar, file system, Web API, code executor, email sender, …</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Tools make the agent </a:t>
            </a:r>
            <a:r>
              <a:rPr lang="en-US" sz="2200" b="1" dirty="0">
                <a:latin typeface="+mj-lt"/>
              </a:rPr>
              <a:t>actionable</a:t>
            </a:r>
            <a:r>
              <a:rPr lang="en-US" sz="2200" dirty="0">
                <a:latin typeface="+mj-lt"/>
              </a:rPr>
              <a:t>: it is no longer limited to its pretrained knowledge or text generation</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Tools are usually accessed via </a:t>
            </a:r>
            <a:r>
              <a:rPr lang="en-US" sz="2200" b="1" dirty="0">
                <a:latin typeface="+mj-lt"/>
              </a:rPr>
              <a:t>MCP servers </a:t>
            </a:r>
            <a:r>
              <a:rPr lang="en-US" sz="2200" dirty="0">
                <a:latin typeface="+mj-lt"/>
              </a:rPr>
              <a:t>which expose standardized actions the agent can call</a:t>
            </a:r>
          </a:p>
        </p:txBody>
      </p:sp>
    </p:spTree>
    <p:extLst>
      <p:ext uri="{BB962C8B-B14F-4D97-AF65-F5344CB8AC3E}">
        <p14:creationId xmlns:p14="http://schemas.microsoft.com/office/powerpoint/2010/main" val="36842035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4D27-1A04-D341-01C2-41421434E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99311-6A82-6E1A-8273-D7254739A983}"/>
              </a:ext>
            </a:extLst>
          </p:cNvPr>
          <p:cNvSpPr>
            <a:spLocks noGrp="1"/>
          </p:cNvSpPr>
          <p:nvPr>
            <p:ph type="title"/>
          </p:nvPr>
        </p:nvSpPr>
        <p:spPr/>
        <p:txBody>
          <a:bodyPr/>
          <a:lstStyle/>
          <a:p>
            <a:r>
              <a:rPr lang="en-US" dirty="0"/>
              <a:t>AI Agent: Memory</a:t>
            </a:r>
          </a:p>
        </p:txBody>
      </p:sp>
      <p:sp>
        <p:nvSpPr>
          <p:cNvPr id="3" name="Slide Number Placeholder 2">
            <a:extLst>
              <a:ext uri="{FF2B5EF4-FFF2-40B4-BE49-F238E27FC236}">
                <a16:creationId xmlns:a16="http://schemas.microsoft.com/office/drawing/2014/main" id="{787F8D69-16D3-B3C5-903A-452AF29CAF5A}"/>
              </a:ext>
            </a:extLst>
          </p:cNvPr>
          <p:cNvSpPr>
            <a:spLocks noGrp="1"/>
          </p:cNvSpPr>
          <p:nvPr>
            <p:ph type="sldNum" sz="quarter" idx="25"/>
          </p:nvPr>
        </p:nvSpPr>
        <p:spPr/>
        <p:txBody>
          <a:bodyPr/>
          <a:lstStyle/>
          <a:p>
            <a:fld id="{8B70248A-FD0F-534C-919E-E8EB9B0FC062}" type="slidenum">
              <a:rPr lang="en-BE" smtClean="0"/>
              <a:pPr/>
              <a:t>76</a:t>
            </a:fld>
            <a:endParaRPr lang="en-BE"/>
          </a:p>
        </p:txBody>
      </p:sp>
      <p:sp>
        <p:nvSpPr>
          <p:cNvPr id="5" name="Text Placeholder 3">
            <a:extLst>
              <a:ext uri="{FF2B5EF4-FFF2-40B4-BE49-F238E27FC236}">
                <a16:creationId xmlns:a16="http://schemas.microsoft.com/office/drawing/2014/main" id="{AF172764-F732-3E7B-8047-FDAB03FD19FC}"/>
              </a:ext>
            </a:extLst>
          </p:cNvPr>
          <p:cNvSpPr>
            <a:spLocks noGrp="1"/>
          </p:cNvSpPr>
          <p:nvPr>
            <p:ph type="body" sz="quarter" idx="31"/>
          </p:nvPr>
        </p:nvSpPr>
        <p:spPr>
          <a:xfrm>
            <a:off x="515936" y="1628775"/>
            <a:ext cx="11160127" cy="5011016"/>
          </a:xfrm>
        </p:spPr>
        <p:txBody>
          <a:bodyPr>
            <a:normAutofit/>
          </a:bodyPr>
          <a:lstStyle/>
          <a:p>
            <a:pPr marL="342900" indent="-342900">
              <a:buFont typeface="Arial" panose="020B0604020202020204" pitchFamily="34" charset="0"/>
              <a:buChar char="•"/>
            </a:pPr>
            <a:r>
              <a:rPr lang="en-US" sz="2200" dirty="0">
                <a:latin typeface="+mj-lt"/>
              </a:rPr>
              <a:t>A standard LLM only “sees” what is inside its </a:t>
            </a:r>
            <a:r>
              <a:rPr lang="en-US" sz="2200" b="1" dirty="0">
                <a:latin typeface="+mj-lt"/>
              </a:rPr>
              <a:t>context window</a:t>
            </a:r>
            <a:r>
              <a:rPr lang="en-US" sz="2200" dirty="0">
                <a:latin typeface="+mj-lt"/>
              </a:rPr>
              <a:t>: once the context is too long or the chat ends, earlier information is lost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To behave like an agent, an LLM needs </a:t>
            </a:r>
            <a:r>
              <a:rPr lang="en-US" sz="2200" b="1" dirty="0">
                <a:latin typeface="+mj-lt"/>
              </a:rPr>
              <a:t>memory</a:t>
            </a:r>
            <a:r>
              <a:rPr lang="en-US" sz="2200" dirty="0">
                <a:latin typeface="+mj-lt"/>
              </a:rPr>
              <a:t> to retain and recall relevant information</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After each interaction or reasoning cycle, the agent </a:t>
            </a:r>
            <a:r>
              <a:rPr lang="en-US" sz="2200" b="1" dirty="0">
                <a:latin typeface="+mj-lt"/>
              </a:rPr>
              <a:t>saves</a:t>
            </a:r>
            <a:r>
              <a:rPr lang="en-US" sz="2200" dirty="0">
                <a:latin typeface="+mj-lt"/>
              </a:rPr>
              <a:t> what it has learned and done in two complementary forms:</a:t>
            </a:r>
          </a:p>
          <a:p>
            <a:pPr marL="702900" lvl="1" indent="-342900"/>
            <a:r>
              <a:rPr lang="en-US" sz="2200" dirty="0">
                <a:latin typeface="+mj-lt"/>
              </a:rPr>
              <a:t>The summary text (or reflection) is passed through an embedding model and stored in a vector database            </a:t>
            </a:r>
            <a:r>
              <a:rPr lang="en-US" sz="2200" b="1" dirty="0">
                <a:latin typeface="+mj-lt"/>
              </a:rPr>
              <a:t>semantic memory</a:t>
            </a:r>
            <a:r>
              <a:rPr lang="en-US" sz="2200" dirty="0">
                <a:latin typeface="+mj-lt"/>
              </a:rPr>
              <a:t> for </a:t>
            </a:r>
            <a:r>
              <a:rPr lang="en-US" sz="2200" b="1" dirty="0">
                <a:latin typeface="+mj-lt"/>
              </a:rPr>
              <a:t>recall</a:t>
            </a:r>
            <a:r>
              <a:rPr lang="en-US" sz="2200" dirty="0">
                <a:latin typeface="+mj-lt"/>
              </a:rPr>
              <a:t> </a:t>
            </a:r>
          </a:p>
          <a:p>
            <a:pPr marL="702900" lvl="1" indent="-342900"/>
            <a:r>
              <a:rPr lang="en-US" sz="2200" dirty="0">
                <a:latin typeface="+mj-lt"/>
              </a:rPr>
              <a:t>The agent creates a structured record of its state, actions, and results and stores it in a database            </a:t>
            </a:r>
            <a:r>
              <a:rPr lang="en-US" sz="2200" b="1" dirty="0">
                <a:latin typeface="+mj-lt"/>
              </a:rPr>
              <a:t>structured checkpoint</a:t>
            </a:r>
            <a:r>
              <a:rPr lang="en-US" sz="2200" dirty="0">
                <a:latin typeface="+mj-lt"/>
              </a:rPr>
              <a:t> for </a:t>
            </a:r>
            <a:r>
              <a:rPr lang="en-US" sz="2200" b="1" dirty="0">
                <a:latin typeface="+mj-lt"/>
              </a:rPr>
              <a:t>continuity</a:t>
            </a:r>
            <a:endParaRPr lang="en-US" sz="2200" dirty="0">
              <a:latin typeface="+mj-lt"/>
            </a:endParaRPr>
          </a:p>
          <a:p>
            <a:pPr marL="702900" lvl="1" indent="-342900"/>
            <a:r>
              <a:rPr lang="en-US" sz="2200" dirty="0">
                <a:latin typeface="+mj-lt"/>
              </a:rPr>
              <a:t>The structured checkpoint is linked to the reflection embedding, connecting the two forms of memory </a:t>
            </a:r>
            <a:br>
              <a:rPr lang="en-US" sz="2200" dirty="0">
                <a:latin typeface="+mj-lt"/>
              </a:rPr>
            </a:br>
            <a:r>
              <a:rPr lang="en-US" sz="2200" dirty="0">
                <a:latin typeface="+mj-lt"/>
              </a:rPr>
              <a:t>		</a:t>
            </a:r>
            <a:endParaRPr lang="en-US" sz="2200" b="1" dirty="0">
              <a:latin typeface="+mj-lt"/>
            </a:endParaRPr>
          </a:p>
          <a:p>
            <a:pPr marL="702900" lvl="1" indent="-342900"/>
            <a:endParaRPr lang="en-US" sz="2200" dirty="0">
              <a:latin typeface="+mj-lt"/>
            </a:endParaRPr>
          </a:p>
        </p:txBody>
      </p:sp>
      <p:pic>
        <p:nvPicPr>
          <p:cNvPr id="7" name="Picture 2" descr="LLM Agents | Prompt Engineering Guide">
            <a:extLst>
              <a:ext uri="{FF2B5EF4-FFF2-40B4-BE49-F238E27FC236}">
                <a16:creationId xmlns:a16="http://schemas.microsoft.com/office/drawing/2014/main" id="{7DB9955E-F470-A145-C758-7C5EFC343D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68" t="7811" r="11361" b="9753"/>
          <a:stretch/>
        </p:blipFill>
        <p:spPr bwMode="auto">
          <a:xfrm>
            <a:off x="9459065" y="53233"/>
            <a:ext cx="2346136" cy="1618383"/>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BEFFDF0-FA33-AA41-66A4-D98B78A56917}"/>
              </a:ext>
            </a:extLst>
          </p:cNvPr>
          <p:cNvSpPr/>
          <p:nvPr/>
        </p:nvSpPr>
        <p:spPr>
          <a:xfrm>
            <a:off x="5824214" y="4487604"/>
            <a:ext cx="778213" cy="25291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rrow: Right 9">
            <a:extLst>
              <a:ext uri="{FF2B5EF4-FFF2-40B4-BE49-F238E27FC236}">
                <a16:creationId xmlns:a16="http://schemas.microsoft.com/office/drawing/2014/main" id="{62485F34-5473-0B32-118F-00CD2B1AE778}"/>
              </a:ext>
            </a:extLst>
          </p:cNvPr>
          <p:cNvSpPr/>
          <p:nvPr/>
        </p:nvSpPr>
        <p:spPr>
          <a:xfrm>
            <a:off x="4369487" y="5229556"/>
            <a:ext cx="778213" cy="25291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81078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931A2-1042-D03B-05F1-05C5C612A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A9344-DA6B-7A0B-F699-07FBCCDD4833}"/>
              </a:ext>
            </a:extLst>
          </p:cNvPr>
          <p:cNvSpPr>
            <a:spLocks noGrp="1"/>
          </p:cNvSpPr>
          <p:nvPr>
            <p:ph type="title"/>
          </p:nvPr>
        </p:nvSpPr>
        <p:spPr/>
        <p:txBody>
          <a:bodyPr/>
          <a:lstStyle/>
          <a:p>
            <a:r>
              <a:rPr lang="en-US" dirty="0"/>
              <a:t>AI Agent: Memory</a:t>
            </a:r>
          </a:p>
        </p:txBody>
      </p:sp>
      <p:sp>
        <p:nvSpPr>
          <p:cNvPr id="3" name="Slide Number Placeholder 2">
            <a:extLst>
              <a:ext uri="{FF2B5EF4-FFF2-40B4-BE49-F238E27FC236}">
                <a16:creationId xmlns:a16="http://schemas.microsoft.com/office/drawing/2014/main" id="{9BE64187-6821-6F01-E212-1B05C863DB3C}"/>
              </a:ext>
            </a:extLst>
          </p:cNvPr>
          <p:cNvSpPr>
            <a:spLocks noGrp="1"/>
          </p:cNvSpPr>
          <p:nvPr>
            <p:ph type="sldNum" sz="quarter" idx="25"/>
          </p:nvPr>
        </p:nvSpPr>
        <p:spPr/>
        <p:txBody>
          <a:bodyPr/>
          <a:lstStyle/>
          <a:p>
            <a:fld id="{8B70248A-FD0F-534C-919E-E8EB9B0FC062}" type="slidenum">
              <a:rPr lang="en-BE" smtClean="0"/>
              <a:pPr/>
              <a:t>77</a:t>
            </a:fld>
            <a:endParaRPr lang="en-BE"/>
          </a:p>
        </p:txBody>
      </p:sp>
      <p:sp>
        <p:nvSpPr>
          <p:cNvPr id="5" name="Text Placeholder 3">
            <a:extLst>
              <a:ext uri="{FF2B5EF4-FFF2-40B4-BE49-F238E27FC236}">
                <a16:creationId xmlns:a16="http://schemas.microsoft.com/office/drawing/2014/main" id="{934F295C-6135-F2F0-F007-E6661F149C8E}"/>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dirty="0">
                <a:latin typeface="+mj-lt"/>
              </a:rPr>
              <a:t>When the agent receives a new query, it embeds the input and </a:t>
            </a:r>
            <a:r>
              <a:rPr lang="en-US" sz="2200" b="1" dirty="0">
                <a:latin typeface="+mj-lt"/>
              </a:rPr>
              <a:t>retrieves</a:t>
            </a:r>
            <a:r>
              <a:rPr lang="en-US" sz="2200" dirty="0">
                <a:latin typeface="+mj-lt"/>
              </a:rPr>
              <a:t> relevant memories:</a:t>
            </a:r>
          </a:p>
          <a:p>
            <a:pPr marL="702900" lvl="1" indent="-342900"/>
            <a:r>
              <a:rPr lang="en-US" sz="2200" dirty="0">
                <a:latin typeface="+mj-lt"/>
              </a:rPr>
              <a:t>It searches the vector database for the most similar embeddings, i.e., past experiences or reflections with related meaning</a:t>
            </a:r>
          </a:p>
          <a:p>
            <a:pPr marL="702900" lvl="1" indent="-342900"/>
            <a:r>
              <a:rPr lang="nl-BE" sz="2200" dirty="0">
                <a:latin typeface="+mj-lt"/>
              </a:rPr>
              <a:t>It f</a:t>
            </a:r>
            <a:r>
              <a:rPr lang="en-US" sz="2200" dirty="0">
                <a:latin typeface="+mj-lt"/>
              </a:rPr>
              <a:t>etches the corresponding checkpoints to inspect what it did, why, and how it turned out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Retrieved memories are </a:t>
            </a:r>
            <a:r>
              <a:rPr lang="en-US" sz="2200" b="1" dirty="0">
                <a:latin typeface="+mj-lt"/>
              </a:rPr>
              <a:t>reinserted into the prompt</a:t>
            </a:r>
            <a:r>
              <a:rPr lang="en-US" sz="2200" dirty="0">
                <a:latin typeface="+mj-lt"/>
              </a:rPr>
              <a:t>, giving the model:</a:t>
            </a:r>
          </a:p>
          <a:p>
            <a:pPr marL="702900" lvl="1" indent="-342900"/>
            <a:r>
              <a:rPr lang="en-US" sz="2200" dirty="0">
                <a:latin typeface="+mj-lt"/>
              </a:rPr>
              <a:t>A sense of continuity across interactions</a:t>
            </a:r>
          </a:p>
          <a:p>
            <a:pPr marL="702900" lvl="1" indent="-342900"/>
            <a:r>
              <a:rPr lang="en-US" sz="2200" dirty="0">
                <a:latin typeface="+mj-lt"/>
              </a:rPr>
              <a:t>The ability to handle long-running tasks</a:t>
            </a:r>
          </a:p>
          <a:p>
            <a:pPr marL="702900" lvl="1" indent="-342900"/>
            <a:r>
              <a:rPr lang="en-US" sz="2200" dirty="0">
                <a:latin typeface="+mj-lt"/>
              </a:rPr>
              <a:t>Mechanisms for recovery from failure and self-improvement</a:t>
            </a:r>
          </a:p>
        </p:txBody>
      </p:sp>
      <p:pic>
        <p:nvPicPr>
          <p:cNvPr id="6" name="Picture 2" descr="LLM Agents | Prompt Engineering Guide">
            <a:extLst>
              <a:ext uri="{FF2B5EF4-FFF2-40B4-BE49-F238E27FC236}">
                <a16:creationId xmlns:a16="http://schemas.microsoft.com/office/drawing/2014/main" id="{61EE20C8-2C6B-0875-B02D-329E97BAD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68" t="7811" r="11361" b="9753"/>
          <a:stretch/>
        </p:blipFill>
        <p:spPr bwMode="auto">
          <a:xfrm>
            <a:off x="9459065" y="53233"/>
            <a:ext cx="2346136" cy="161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8213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95C42-1291-038A-F560-9FEB79AD3D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437484-7F88-3D50-9B1F-28BB3DEF3EC4}"/>
              </a:ext>
            </a:extLst>
          </p:cNvPr>
          <p:cNvSpPr>
            <a:spLocks noGrp="1"/>
          </p:cNvSpPr>
          <p:nvPr>
            <p:ph type="title"/>
          </p:nvPr>
        </p:nvSpPr>
        <p:spPr/>
        <p:txBody>
          <a:bodyPr/>
          <a:lstStyle/>
          <a:p>
            <a:r>
              <a:rPr lang="en-US" dirty="0"/>
              <a:t>AI Agent: Planning</a:t>
            </a:r>
          </a:p>
        </p:txBody>
      </p:sp>
      <p:sp>
        <p:nvSpPr>
          <p:cNvPr id="3" name="Slide Number Placeholder 2">
            <a:extLst>
              <a:ext uri="{FF2B5EF4-FFF2-40B4-BE49-F238E27FC236}">
                <a16:creationId xmlns:a16="http://schemas.microsoft.com/office/drawing/2014/main" id="{74634A7F-4497-048F-D155-7F0016DAE89B}"/>
              </a:ext>
            </a:extLst>
          </p:cNvPr>
          <p:cNvSpPr>
            <a:spLocks noGrp="1"/>
          </p:cNvSpPr>
          <p:nvPr>
            <p:ph type="sldNum" sz="quarter" idx="25"/>
          </p:nvPr>
        </p:nvSpPr>
        <p:spPr/>
        <p:txBody>
          <a:bodyPr/>
          <a:lstStyle/>
          <a:p>
            <a:fld id="{8B70248A-FD0F-534C-919E-E8EB9B0FC062}" type="slidenum">
              <a:rPr lang="en-BE" smtClean="0"/>
              <a:pPr/>
              <a:t>78</a:t>
            </a:fld>
            <a:endParaRPr lang="en-BE"/>
          </a:p>
        </p:txBody>
      </p:sp>
      <p:sp>
        <p:nvSpPr>
          <p:cNvPr id="5" name="Text Placeholder 3">
            <a:extLst>
              <a:ext uri="{FF2B5EF4-FFF2-40B4-BE49-F238E27FC236}">
                <a16:creationId xmlns:a16="http://schemas.microsoft.com/office/drawing/2014/main" id="{33A97FB3-9315-EA8D-01B6-0EB403534125}"/>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b="1" dirty="0">
                <a:latin typeface="+mj-lt"/>
              </a:rPr>
              <a:t>Implicit planning </a:t>
            </a:r>
            <a:r>
              <a:rPr lang="en-US" sz="2200" dirty="0">
                <a:latin typeface="+mj-lt"/>
              </a:rPr>
              <a:t>occurs when the agent reasons and plans within a single prompt, such as through chain-of-thought reasoning</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There is </a:t>
            </a:r>
            <a:r>
              <a:rPr lang="en-US" sz="2200" b="1" dirty="0">
                <a:latin typeface="+mj-lt"/>
              </a:rPr>
              <a:t>explicit planning </a:t>
            </a:r>
            <a:r>
              <a:rPr lang="en-US" sz="2200" dirty="0">
                <a:latin typeface="+mj-lt"/>
              </a:rPr>
              <a:t>where the agent:</a:t>
            </a:r>
          </a:p>
          <a:p>
            <a:pPr marL="702900" lvl="1" indent="-342900"/>
            <a:r>
              <a:rPr lang="en-US" sz="2200" dirty="0">
                <a:latin typeface="+mj-lt"/>
              </a:rPr>
              <a:t>Decomposes a complex goal task into smaller steps</a:t>
            </a:r>
          </a:p>
          <a:p>
            <a:pPr marL="702900" lvl="1" indent="-342900"/>
            <a:r>
              <a:rPr lang="en-US" sz="2200" dirty="0">
                <a:latin typeface="+mj-lt"/>
              </a:rPr>
              <a:t>Decides which tools to use and in what order</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Explicit planning is </a:t>
            </a:r>
            <a:r>
              <a:rPr lang="en-US" sz="2200" b="1" dirty="0">
                <a:latin typeface="+mj-lt"/>
              </a:rPr>
              <a:t>dynamic</a:t>
            </a:r>
            <a:r>
              <a:rPr lang="en-US" sz="2200" dirty="0">
                <a:latin typeface="+mj-lt"/>
              </a:rPr>
              <a:t>: the agent can revise or refine its plan after each step based on success, failure, or new information</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Planning gives an AI agent autonomy</a:t>
            </a:r>
          </a:p>
        </p:txBody>
      </p:sp>
      <p:pic>
        <p:nvPicPr>
          <p:cNvPr id="6" name="Picture 2" descr="LLM Agents | Prompt Engineering Guide">
            <a:extLst>
              <a:ext uri="{FF2B5EF4-FFF2-40B4-BE49-F238E27FC236}">
                <a16:creationId xmlns:a16="http://schemas.microsoft.com/office/drawing/2014/main" id="{20075106-8709-3D5C-55E6-E010B63833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68" t="7811" r="11361" b="9753"/>
          <a:stretch/>
        </p:blipFill>
        <p:spPr bwMode="auto">
          <a:xfrm>
            <a:off x="9459065" y="53233"/>
            <a:ext cx="2346136" cy="161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0271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C39B32-6E6E-E56D-E4C5-7F960D34C94E}"/>
              </a:ext>
            </a:extLst>
          </p:cNvPr>
          <p:cNvSpPr>
            <a:spLocks noGrp="1"/>
          </p:cNvSpPr>
          <p:nvPr>
            <p:ph type="sldNum" sz="quarter" idx="25"/>
          </p:nvPr>
        </p:nvSpPr>
        <p:spPr/>
        <p:txBody>
          <a:bodyPr/>
          <a:lstStyle/>
          <a:p>
            <a:fld id="{8B70248A-FD0F-534C-919E-E8EB9B0FC062}" type="slidenum">
              <a:rPr lang="en-BE" smtClean="0"/>
              <a:pPr/>
              <a:t>79</a:t>
            </a:fld>
            <a:endParaRPr lang="en-BE"/>
          </a:p>
        </p:txBody>
      </p:sp>
      <p:pic>
        <p:nvPicPr>
          <p:cNvPr id="5122" name="Picture 2" descr="RAG vs. Agentic RAG">
            <a:extLst>
              <a:ext uri="{FF2B5EF4-FFF2-40B4-BE49-F238E27FC236}">
                <a16:creationId xmlns:a16="http://schemas.microsoft.com/office/drawing/2014/main" id="{D95D2709-9CD4-DCAE-846E-23626B8FD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415" y="36368"/>
            <a:ext cx="5805170" cy="678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77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24B2D-47F9-BCD4-9C3F-110CE4021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97CCF-269F-B2F2-08BB-3C988FFBC997}"/>
              </a:ext>
            </a:extLst>
          </p:cNvPr>
          <p:cNvSpPr>
            <a:spLocks noGrp="1"/>
          </p:cNvSpPr>
          <p:nvPr>
            <p:ph type="title"/>
          </p:nvPr>
        </p:nvSpPr>
        <p:spPr>
          <a:xfrm>
            <a:off x="515937" y="112326"/>
            <a:ext cx="11160125" cy="1116012"/>
          </a:xfrm>
        </p:spPr>
        <p:txBody>
          <a:bodyPr/>
          <a:lstStyle/>
          <a:p>
            <a:r>
              <a:rPr lang="en-US" dirty="0"/>
              <a:t>General idea of LLM</a:t>
            </a:r>
          </a:p>
        </p:txBody>
      </p:sp>
      <p:sp>
        <p:nvSpPr>
          <p:cNvPr id="3" name="Slide Number Placeholder 2">
            <a:extLst>
              <a:ext uri="{FF2B5EF4-FFF2-40B4-BE49-F238E27FC236}">
                <a16:creationId xmlns:a16="http://schemas.microsoft.com/office/drawing/2014/main" id="{C6BAD923-72B4-121C-42B2-968E32F89052}"/>
              </a:ext>
            </a:extLst>
          </p:cNvPr>
          <p:cNvSpPr>
            <a:spLocks noGrp="1"/>
          </p:cNvSpPr>
          <p:nvPr>
            <p:ph type="sldNum" sz="quarter" idx="25"/>
          </p:nvPr>
        </p:nvSpPr>
        <p:spPr/>
        <p:txBody>
          <a:bodyPr/>
          <a:lstStyle/>
          <a:p>
            <a:fld id="{8B70248A-FD0F-534C-919E-E8EB9B0FC062}" type="slidenum">
              <a:rPr lang="en-BE" smtClean="0"/>
              <a:pPr/>
              <a:t>8</a:t>
            </a:fld>
            <a:endParaRPr lang="en-BE"/>
          </a:p>
        </p:txBody>
      </p:sp>
      <p:sp>
        <p:nvSpPr>
          <p:cNvPr id="4" name="Text Placeholder 3">
            <a:extLst>
              <a:ext uri="{FF2B5EF4-FFF2-40B4-BE49-F238E27FC236}">
                <a16:creationId xmlns:a16="http://schemas.microsoft.com/office/drawing/2014/main" id="{D33731BB-9E83-0F63-168C-67E632770D0D}"/>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Language has become the interface between humans and machine through </a:t>
            </a:r>
            <a:r>
              <a:rPr lang="en-US" sz="2200" b="1" dirty="0">
                <a:latin typeface="+mj-lt"/>
              </a:rPr>
              <a:t>large language models or LLMs</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dirty="0">
                <a:latin typeface="+mj-lt"/>
              </a:rPr>
              <a:t>An LLM is a deep neural network that predicts </a:t>
            </a:r>
            <a:r>
              <a:rPr lang="en-US" sz="2200" b="1" dirty="0">
                <a:latin typeface="+mj-lt"/>
              </a:rPr>
              <a:t>the next word</a:t>
            </a:r>
            <a:r>
              <a:rPr lang="en-US" sz="2200" dirty="0">
                <a:latin typeface="+mj-lt"/>
              </a:rPr>
              <a:t> in a sequence based on patterns learned from vast amounts of text</a:t>
            </a:r>
            <a:br>
              <a:rPr lang="en-US" sz="2200" dirty="0">
                <a:latin typeface="+mj-lt"/>
              </a:rPr>
            </a:br>
            <a:br>
              <a:rPr lang="en-US" sz="2200" dirty="0">
                <a:latin typeface="+mj-lt"/>
              </a:rPr>
            </a:br>
            <a:r>
              <a:rPr lang="en-US" sz="2200" dirty="0">
                <a:latin typeface="+mj-lt"/>
              </a:rPr>
              <a:t>e.g.,</a:t>
            </a:r>
            <a:br>
              <a:rPr lang="en-US" sz="2200" dirty="0">
                <a:latin typeface="+mj-lt"/>
              </a:rPr>
            </a:b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LMs can use different neural architectures, but LLMs are typically based on the </a:t>
            </a:r>
            <a:r>
              <a:rPr lang="en-US" sz="2200" b="1" dirty="0">
                <a:latin typeface="+mj-lt"/>
              </a:rPr>
              <a:t>transformer architecture</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dirty="0">
                <a:latin typeface="+mj-lt"/>
              </a:rPr>
              <a:t>Transformers</a:t>
            </a:r>
            <a:r>
              <a:rPr lang="en-US" sz="2200" b="1" dirty="0">
                <a:latin typeface="+mj-lt"/>
              </a:rPr>
              <a:t> </a:t>
            </a:r>
            <a:r>
              <a:rPr lang="en-US" sz="2200" dirty="0">
                <a:latin typeface="+mj-lt"/>
              </a:rPr>
              <a:t>use </a:t>
            </a:r>
            <a:r>
              <a:rPr lang="en-US" sz="2200" b="1" dirty="0">
                <a:latin typeface="+mj-lt"/>
              </a:rPr>
              <a:t>self-attention</a:t>
            </a:r>
            <a:r>
              <a:rPr lang="en-US" sz="2200" dirty="0">
                <a:latin typeface="+mj-lt"/>
              </a:rPr>
              <a:t> and </a:t>
            </a:r>
            <a:r>
              <a:rPr lang="en-US" sz="2200" b="1" dirty="0">
                <a:latin typeface="+mj-lt"/>
              </a:rPr>
              <a:t>feedforward layers</a:t>
            </a:r>
            <a:r>
              <a:rPr lang="en-US" sz="2200" dirty="0">
                <a:latin typeface="+mj-lt"/>
              </a:rPr>
              <a:t> to model complex relationships in text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sp>
        <p:nvSpPr>
          <p:cNvPr id="8" name="TextBox 7">
            <a:extLst>
              <a:ext uri="{FF2B5EF4-FFF2-40B4-BE49-F238E27FC236}">
                <a16:creationId xmlns:a16="http://schemas.microsoft.com/office/drawing/2014/main" id="{E5CF6EA4-9381-A9F1-D81A-F74F9B3171B8}"/>
              </a:ext>
            </a:extLst>
          </p:cNvPr>
          <p:cNvSpPr txBox="1"/>
          <p:nvPr/>
        </p:nvSpPr>
        <p:spPr>
          <a:xfrm>
            <a:off x="1776919" y="3429000"/>
            <a:ext cx="8268510" cy="584775"/>
          </a:xfrm>
          <a:custGeom>
            <a:avLst/>
            <a:gdLst>
              <a:gd name="connsiteX0" fmla="*/ 0 w 8268510"/>
              <a:gd name="connsiteY0" fmla="*/ 0 h 584775"/>
              <a:gd name="connsiteX1" fmla="*/ 689043 w 8268510"/>
              <a:gd name="connsiteY1" fmla="*/ 0 h 584775"/>
              <a:gd name="connsiteX2" fmla="*/ 1378085 w 8268510"/>
              <a:gd name="connsiteY2" fmla="*/ 0 h 584775"/>
              <a:gd name="connsiteX3" fmla="*/ 2149813 w 8268510"/>
              <a:gd name="connsiteY3" fmla="*/ 0 h 584775"/>
              <a:gd name="connsiteX4" fmla="*/ 2756170 w 8268510"/>
              <a:gd name="connsiteY4" fmla="*/ 0 h 584775"/>
              <a:gd name="connsiteX5" fmla="*/ 3445213 w 8268510"/>
              <a:gd name="connsiteY5" fmla="*/ 0 h 584775"/>
              <a:gd name="connsiteX6" fmla="*/ 4134255 w 8268510"/>
              <a:gd name="connsiteY6" fmla="*/ 0 h 584775"/>
              <a:gd name="connsiteX7" fmla="*/ 4823298 w 8268510"/>
              <a:gd name="connsiteY7" fmla="*/ 0 h 584775"/>
              <a:gd name="connsiteX8" fmla="*/ 5429655 w 8268510"/>
              <a:gd name="connsiteY8" fmla="*/ 0 h 584775"/>
              <a:gd name="connsiteX9" fmla="*/ 6201383 w 8268510"/>
              <a:gd name="connsiteY9" fmla="*/ 0 h 584775"/>
              <a:gd name="connsiteX10" fmla="*/ 6807740 w 8268510"/>
              <a:gd name="connsiteY10" fmla="*/ 0 h 584775"/>
              <a:gd name="connsiteX11" fmla="*/ 7331412 w 8268510"/>
              <a:gd name="connsiteY11" fmla="*/ 0 h 584775"/>
              <a:gd name="connsiteX12" fmla="*/ 8268510 w 8268510"/>
              <a:gd name="connsiteY12" fmla="*/ 0 h 584775"/>
              <a:gd name="connsiteX13" fmla="*/ 8268510 w 8268510"/>
              <a:gd name="connsiteY13" fmla="*/ 584775 h 584775"/>
              <a:gd name="connsiteX14" fmla="*/ 7827523 w 8268510"/>
              <a:gd name="connsiteY14" fmla="*/ 584775 h 584775"/>
              <a:gd name="connsiteX15" fmla="*/ 7221165 w 8268510"/>
              <a:gd name="connsiteY15" fmla="*/ 584775 h 584775"/>
              <a:gd name="connsiteX16" fmla="*/ 6614808 w 8268510"/>
              <a:gd name="connsiteY16" fmla="*/ 584775 h 584775"/>
              <a:gd name="connsiteX17" fmla="*/ 5843080 w 8268510"/>
              <a:gd name="connsiteY17" fmla="*/ 584775 h 584775"/>
              <a:gd name="connsiteX18" fmla="*/ 5236723 w 8268510"/>
              <a:gd name="connsiteY18" fmla="*/ 584775 h 584775"/>
              <a:gd name="connsiteX19" fmla="*/ 4713051 w 8268510"/>
              <a:gd name="connsiteY19" fmla="*/ 584775 h 584775"/>
              <a:gd name="connsiteX20" fmla="*/ 3858638 w 8268510"/>
              <a:gd name="connsiteY20" fmla="*/ 584775 h 584775"/>
              <a:gd name="connsiteX21" fmla="*/ 3417651 w 8268510"/>
              <a:gd name="connsiteY21" fmla="*/ 584775 h 584775"/>
              <a:gd name="connsiteX22" fmla="*/ 2645923 w 8268510"/>
              <a:gd name="connsiteY22" fmla="*/ 584775 h 584775"/>
              <a:gd name="connsiteX23" fmla="*/ 1956881 w 8268510"/>
              <a:gd name="connsiteY23" fmla="*/ 584775 h 584775"/>
              <a:gd name="connsiteX24" fmla="*/ 1515893 w 8268510"/>
              <a:gd name="connsiteY24" fmla="*/ 584775 h 584775"/>
              <a:gd name="connsiteX25" fmla="*/ 992221 w 8268510"/>
              <a:gd name="connsiteY25" fmla="*/ 584775 h 584775"/>
              <a:gd name="connsiteX26" fmla="*/ 0 w 8268510"/>
              <a:gd name="connsiteY26" fmla="*/ 584775 h 584775"/>
              <a:gd name="connsiteX27" fmla="*/ 0 w 8268510"/>
              <a:gd name="connsiteY27"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68510" h="584775" extrusionOk="0">
                <a:moveTo>
                  <a:pt x="0" y="0"/>
                </a:moveTo>
                <a:cubicBezTo>
                  <a:pt x="230519" y="-11072"/>
                  <a:pt x="412974" y="-34318"/>
                  <a:pt x="689043" y="0"/>
                </a:cubicBezTo>
                <a:cubicBezTo>
                  <a:pt x="965112" y="34318"/>
                  <a:pt x="1180819" y="17186"/>
                  <a:pt x="1378085" y="0"/>
                </a:cubicBezTo>
                <a:cubicBezTo>
                  <a:pt x="1575351" y="-17186"/>
                  <a:pt x="1886484" y="17932"/>
                  <a:pt x="2149813" y="0"/>
                </a:cubicBezTo>
                <a:cubicBezTo>
                  <a:pt x="2413142" y="-17932"/>
                  <a:pt x="2536312" y="10027"/>
                  <a:pt x="2756170" y="0"/>
                </a:cubicBezTo>
                <a:cubicBezTo>
                  <a:pt x="2976028" y="-10027"/>
                  <a:pt x="3118531" y="6774"/>
                  <a:pt x="3445213" y="0"/>
                </a:cubicBezTo>
                <a:cubicBezTo>
                  <a:pt x="3771895" y="-6774"/>
                  <a:pt x="3843713" y="15302"/>
                  <a:pt x="4134255" y="0"/>
                </a:cubicBezTo>
                <a:cubicBezTo>
                  <a:pt x="4424797" y="-15302"/>
                  <a:pt x="4508199" y="16030"/>
                  <a:pt x="4823298" y="0"/>
                </a:cubicBezTo>
                <a:cubicBezTo>
                  <a:pt x="5138397" y="-16030"/>
                  <a:pt x="5199375" y="-5146"/>
                  <a:pt x="5429655" y="0"/>
                </a:cubicBezTo>
                <a:cubicBezTo>
                  <a:pt x="5659935" y="5146"/>
                  <a:pt x="5843107" y="27794"/>
                  <a:pt x="6201383" y="0"/>
                </a:cubicBezTo>
                <a:cubicBezTo>
                  <a:pt x="6559659" y="-27794"/>
                  <a:pt x="6638965" y="-22767"/>
                  <a:pt x="6807740" y="0"/>
                </a:cubicBezTo>
                <a:cubicBezTo>
                  <a:pt x="6976515" y="22767"/>
                  <a:pt x="7091930" y="-21132"/>
                  <a:pt x="7331412" y="0"/>
                </a:cubicBezTo>
                <a:cubicBezTo>
                  <a:pt x="7570894" y="21132"/>
                  <a:pt x="7995953" y="28029"/>
                  <a:pt x="8268510" y="0"/>
                </a:cubicBezTo>
                <a:cubicBezTo>
                  <a:pt x="8252017" y="216981"/>
                  <a:pt x="8254058" y="454210"/>
                  <a:pt x="8268510" y="584775"/>
                </a:cubicBezTo>
                <a:cubicBezTo>
                  <a:pt x="8156688" y="599909"/>
                  <a:pt x="8036790" y="586206"/>
                  <a:pt x="7827523" y="584775"/>
                </a:cubicBezTo>
                <a:cubicBezTo>
                  <a:pt x="7618256" y="583344"/>
                  <a:pt x="7352017" y="612246"/>
                  <a:pt x="7221165" y="584775"/>
                </a:cubicBezTo>
                <a:cubicBezTo>
                  <a:pt x="7090313" y="557304"/>
                  <a:pt x="6848082" y="613776"/>
                  <a:pt x="6614808" y="584775"/>
                </a:cubicBezTo>
                <a:cubicBezTo>
                  <a:pt x="6381534" y="555774"/>
                  <a:pt x="6064719" y="572433"/>
                  <a:pt x="5843080" y="584775"/>
                </a:cubicBezTo>
                <a:cubicBezTo>
                  <a:pt x="5621441" y="597117"/>
                  <a:pt x="5386576" y="568649"/>
                  <a:pt x="5236723" y="584775"/>
                </a:cubicBezTo>
                <a:cubicBezTo>
                  <a:pt x="5086870" y="600901"/>
                  <a:pt x="4865338" y="580812"/>
                  <a:pt x="4713051" y="584775"/>
                </a:cubicBezTo>
                <a:cubicBezTo>
                  <a:pt x="4560764" y="588738"/>
                  <a:pt x="4274451" y="589473"/>
                  <a:pt x="3858638" y="584775"/>
                </a:cubicBezTo>
                <a:cubicBezTo>
                  <a:pt x="3442825" y="580077"/>
                  <a:pt x="3564914" y="567447"/>
                  <a:pt x="3417651" y="584775"/>
                </a:cubicBezTo>
                <a:cubicBezTo>
                  <a:pt x="3270388" y="602103"/>
                  <a:pt x="2885912" y="608873"/>
                  <a:pt x="2645923" y="584775"/>
                </a:cubicBezTo>
                <a:cubicBezTo>
                  <a:pt x="2405934" y="560677"/>
                  <a:pt x="2113239" y="600917"/>
                  <a:pt x="1956881" y="584775"/>
                </a:cubicBezTo>
                <a:cubicBezTo>
                  <a:pt x="1800523" y="568633"/>
                  <a:pt x="1732421" y="606522"/>
                  <a:pt x="1515893" y="584775"/>
                </a:cubicBezTo>
                <a:cubicBezTo>
                  <a:pt x="1299365" y="563028"/>
                  <a:pt x="1144616" y="562340"/>
                  <a:pt x="992221" y="584775"/>
                </a:cubicBezTo>
                <a:cubicBezTo>
                  <a:pt x="839826" y="607210"/>
                  <a:pt x="247317" y="592869"/>
                  <a:pt x="0" y="584775"/>
                </a:cubicBezTo>
                <a:cubicBezTo>
                  <a:pt x="-25050" y="393836"/>
                  <a:pt x="29195" y="272122"/>
                  <a:pt x="0" y="0"/>
                </a:cubicBezTo>
                <a:close/>
              </a:path>
            </a:pathLst>
          </a:custGeom>
          <a:noFill/>
          <a:ln w="19050">
            <a:solidFill>
              <a:srgbClr val="000A1E"/>
            </a:solidFill>
            <a:extLst>
              <a:ext uri="{C807C97D-BFC1-408E-A445-0C87EB9F89A2}">
                <ask:lineSketchStyleProps xmlns:ask="http://schemas.microsoft.com/office/drawing/2018/sketchyshapes" sd="3649677462">
                  <a:prstGeom prst="rect">
                    <a:avLst/>
                  </a:prstGeom>
                  <ask:type>
                    <ask:lineSketchFreehand/>
                  </ask:type>
                </ask:lineSketchStyleProps>
              </a:ext>
            </a:extLst>
          </a:ln>
        </p:spPr>
        <p:txBody>
          <a:bodyPr wrap="square" rtlCol="0">
            <a:spAutoFit/>
          </a:bodyPr>
          <a:lstStyle/>
          <a:p>
            <a:pPr algn="ctr"/>
            <a:r>
              <a:rPr lang="nl-BE" sz="3200" dirty="0" err="1">
                <a:latin typeface="Brush Script MT" panose="03060802040406070304" pitchFamily="66" charset="0"/>
              </a:rPr>
              <a:t>Once</a:t>
            </a:r>
            <a:r>
              <a:rPr lang="nl-BE" sz="3200" dirty="0">
                <a:latin typeface="Brush Script MT" panose="03060802040406070304" pitchFamily="66" charset="0"/>
              </a:rPr>
              <a:t> </a:t>
            </a:r>
            <a:r>
              <a:rPr lang="nl-BE" sz="3200" dirty="0" err="1">
                <a:latin typeface="Brush Script MT" panose="03060802040406070304" pitchFamily="66" charset="0"/>
              </a:rPr>
              <a:t>upon</a:t>
            </a:r>
            <a:r>
              <a:rPr lang="nl-BE" sz="3200" dirty="0">
                <a:latin typeface="Brush Script MT" panose="03060802040406070304" pitchFamily="66" charset="0"/>
              </a:rPr>
              <a:t> a ___</a:t>
            </a:r>
          </a:p>
        </p:txBody>
      </p:sp>
    </p:spTree>
    <p:extLst>
      <p:ext uri="{BB962C8B-B14F-4D97-AF65-F5344CB8AC3E}">
        <p14:creationId xmlns:p14="http://schemas.microsoft.com/office/powerpoint/2010/main" val="6520877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620A60-B9DE-853A-CC11-3DF2E0B5C14D}"/>
              </a:ext>
            </a:extLst>
          </p:cNvPr>
          <p:cNvSpPr>
            <a:spLocks noGrp="1"/>
          </p:cNvSpPr>
          <p:nvPr>
            <p:ph type="sldNum" sz="quarter" idx="25"/>
          </p:nvPr>
        </p:nvSpPr>
        <p:spPr/>
        <p:txBody>
          <a:bodyPr/>
          <a:lstStyle/>
          <a:p>
            <a:fld id="{8B70248A-FD0F-534C-919E-E8EB9B0FC062}" type="slidenum">
              <a:rPr lang="en-BE" smtClean="0"/>
              <a:pPr/>
              <a:t>80</a:t>
            </a:fld>
            <a:endParaRPr lang="en-BE"/>
          </a:p>
        </p:txBody>
      </p:sp>
      <p:pic>
        <p:nvPicPr>
          <p:cNvPr id="6" name="Picture 5">
            <a:extLst>
              <a:ext uri="{FF2B5EF4-FFF2-40B4-BE49-F238E27FC236}">
                <a16:creationId xmlns:a16="http://schemas.microsoft.com/office/drawing/2014/main" id="{0B6087EC-8E86-9FC2-5E9C-C503E367EF8C}"/>
              </a:ext>
            </a:extLst>
          </p:cNvPr>
          <p:cNvPicPr>
            <a:picLocks noChangeAspect="1"/>
          </p:cNvPicPr>
          <p:nvPr/>
        </p:nvPicPr>
        <p:blipFill>
          <a:blip r:embed="rId2"/>
          <a:stretch>
            <a:fillRect/>
          </a:stretch>
        </p:blipFill>
        <p:spPr>
          <a:xfrm>
            <a:off x="1983879" y="0"/>
            <a:ext cx="8224242" cy="6858000"/>
          </a:xfrm>
          <a:prstGeom prst="rect">
            <a:avLst/>
          </a:prstGeom>
        </p:spPr>
      </p:pic>
    </p:spTree>
    <p:extLst>
      <p:ext uri="{BB962C8B-B14F-4D97-AF65-F5344CB8AC3E}">
        <p14:creationId xmlns:p14="http://schemas.microsoft.com/office/powerpoint/2010/main" val="469640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3C898-E2E5-4B51-A2DB-B98F7388E4EE}"/>
              </a:ext>
            </a:extLst>
          </p:cNvPr>
          <p:cNvSpPr>
            <a:spLocks noGrp="1"/>
          </p:cNvSpPr>
          <p:nvPr>
            <p:ph type="title"/>
          </p:nvPr>
        </p:nvSpPr>
        <p:spPr/>
        <p:txBody>
          <a:bodyPr/>
          <a:lstStyle/>
          <a:p>
            <a:r>
              <a:rPr lang="en-US" dirty="0"/>
              <a:t>Multi-Agent Systems</a:t>
            </a:r>
          </a:p>
        </p:txBody>
      </p:sp>
      <p:sp>
        <p:nvSpPr>
          <p:cNvPr id="3" name="Slide Number Placeholder 2">
            <a:extLst>
              <a:ext uri="{FF2B5EF4-FFF2-40B4-BE49-F238E27FC236}">
                <a16:creationId xmlns:a16="http://schemas.microsoft.com/office/drawing/2014/main" id="{F32A03FE-03E8-A731-BC93-B16ADEEFE75B}"/>
              </a:ext>
            </a:extLst>
          </p:cNvPr>
          <p:cNvSpPr>
            <a:spLocks noGrp="1"/>
          </p:cNvSpPr>
          <p:nvPr>
            <p:ph type="sldNum" sz="quarter" idx="25"/>
          </p:nvPr>
        </p:nvSpPr>
        <p:spPr/>
        <p:txBody>
          <a:bodyPr/>
          <a:lstStyle/>
          <a:p>
            <a:fld id="{8B70248A-FD0F-534C-919E-E8EB9B0FC062}" type="slidenum">
              <a:rPr lang="en-BE" smtClean="0"/>
              <a:pPr/>
              <a:t>81</a:t>
            </a:fld>
            <a:endParaRPr lang="en-BE"/>
          </a:p>
        </p:txBody>
      </p:sp>
      <p:sp>
        <p:nvSpPr>
          <p:cNvPr id="4" name="Text Placeholder 3">
            <a:extLst>
              <a:ext uri="{FF2B5EF4-FFF2-40B4-BE49-F238E27FC236}">
                <a16:creationId xmlns:a16="http://schemas.microsoft.com/office/drawing/2014/main" id="{9CE73BBA-275A-71BD-9963-786964492B60}"/>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 </a:t>
            </a:r>
            <a:r>
              <a:rPr lang="en-US" sz="2200" b="1" dirty="0">
                <a:latin typeface="+mj-lt"/>
              </a:rPr>
              <a:t>multi-agent system (MAS) </a:t>
            </a:r>
            <a:r>
              <a:rPr lang="en-US" sz="2200" dirty="0">
                <a:latin typeface="+mj-lt"/>
              </a:rPr>
              <a:t>is a group of autonomous AI agents that </a:t>
            </a:r>
            <a:r>
              <a:rPr lang="en-US" sz="2200" b="1" dirty="0">
                <a:latin typeface="+mj-lt"/>
              </a:rPr>
              <a:t>collaborate</a:t>
            </a:r>
            <a:r>
              <a:rPr lang="en-US" sz="2200" dirty="0">
                <a:latin typeface="+mj-lt"/>
              </a:rPr>
              <a:t> to achieve complex goals</a:t>
            </a:r>
          </a:p>
          <a:p>
            <a:pPr marL="702900" lvl="1" indent="-342900"/>
            <a:r>
              <a:rPr lang="en-US" sz="2200" dirty="0">
                <a:latin typeface="+mj-lt"/>
              </a:rPr>
              <a:t>This mirrors real-world workflows and enables division of labor</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Each agent has its own role, knowledge, tools, and reasoning, and they communicate to share results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MAS provide </a:t>
            </a:r>
            <a:r>
              <a:rPr lang="en-US" sz="2200" b="1" dirty="0">
                <a:latin typeface="+mj-lt"/>
              </a:rPr>
              <a:t>specialization, scalability, and parallelism</a:t>
            </a:r>
            <a:r>
              <a:rPr lang="en-US" sz="2200" dirty="0">
                <a:latin typeface="+mj-lt"/>
              </a:rPr>
              <a:t>, overcoming the limits of single-agent LLMs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706722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A781-EA34-C720-A93C-9E59158A29AC}"/>
              </a:ext>
            </a:extLst>
          </p:cNvPr>
          <p:cNvSpPr>
            <a:spLocks noGrp="1"/>
          </p:cNvSpPr>
          <p:nvPr>
            <p:ph type="title"/>
          </p:nvPr>
        </p:nvSpPr>
        <p:spPr/>
        <p:txBody>
          <a:bodyPr/>
          <a:lstStyle/>
          <a:p>
            <a:r>
              <a:rPr lang="en-US" dirty="0"/>
              <a:t>Popular Agentic AI frameworks</a:t>
            </a:r>
          </a:p>
        </p:txBody>
      </p:sp>
      <p:sp>
        <p:nvSpPr>
          <p:cNvPr id="3" name="Slide Number Placeholder 2">
            <a:extLst>
              <a:ext uri="{FF2B5EF4-FFF2-40B4-BE49-F238E27FC236}">
                <a16:creationId xmlns:a16="http://schemas.microsoft.com/office/drawing/2014/main" id="{E6F66CD8-40BE-F1EF-02C9-5C548765C386}"/>
              </a:ext>
            </a:extLst>
          </p:cNvPr>
          <p:cNvSpPr>
            <a:spLocks noGrp="1"/>
          </p:cNvSpPr>
          <p:nvPr>
            <p:ph type="sldNum" sz="quarter" idx="25"/>
          </p:nvPr>
        </p:nvSpPr>
        <p:spPr/>
        <p:txBody>
          <a:bodyPr/>
          <a:lstStyle/>
          <a:p>
            <a:fld id="{8B70248A-FD0F-534C-919E-E8EB9B0FC062}" type="slidenum">
              <a:rPr lang="en-BE" smtClean="0"/>
              <a:pPr/>
              <a:t>82</a:t>
            </a:fld>
            <a:endParaRPr lang="en-BE"/>
          </a:p>
        </p:txBody>
      </p:sp>
      <p:pic>
        <p:nvPicPr>
          <p:cNvPr id="44034" name="Picture 2" descr="Microsoft AUTOGEN STUDIO 2.0 HUGE UPDATE - Create Custom AI Agents |  Microsoft AI">
            <a:extLst>
              <a:ext uri="{FF2B5EF4-FFF2-40B4-BE49-F238E27FC236}">
                <a16:creationId xmlns:a16="http://schemas.microsoft.com/office/drawing/2014/main" id="{B37A5921-4E75-1ECF-C710-994D90B18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01" y="1799400"/>
            <a:ext cx="3307398" cy="1860411"/>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OpenAI Swarm Tutorial: Create Marketing Campaigns for Any Website">
            <a:extLst>
              <a:ext uri="{FF2B5EF4-FFF2-40B4-BE49-F238E27FC236}">
                <a16:creationId xmlns:a16="http://schemas.microsoft.com/office/drawing/2014/main" id="{5B59D76E-1ACB-8805-63BF-3F0D0619AC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19" t="23750" r="9056" b="20757"/>
          <a:stretch/>
        </p:blipFill>
        <p:spPr bwMode="auto">
          <a:xfrm>
            <a:off x="8047028" y="1799400"/>
            <a:ext cx="4144972" cy="1860411"/>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Crewai — Ai Agent. CrewAI is a robust framework for… | by DhanushKumar |  Medium">
            <a:extLst>
              <a:ext uri="{FF2B5EF4-FFF2-40B4-BE49-F238E27FC236}">
                <a16:creationId xmlns:a16="http://schemas.microsoft.com/office/drawing/2014/main" id="{04C3EF65-3218-6515-5F19-2295E1BA61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050" y="2126424"/>
            <a:ext cx="4046049" cy="1396097"/>
          </a:xfrm>
          <a:prstGeom prst="rect">
            <a:avLst/>
          </a:prstGeom>
          <a:noFill/>
          <a:extLst>
            <a:ext uri="{909E8E84-426E-40DD-AFC4-6F175D3DCCD1}">
              <a14:hiddenFill xmlns:a14="http://schemas.microsoft.com/office/drawing/2010/main">
                <a:solidFill>
                  <a:srgbClr val="FFFFFF"/>
                </a:solidFill>
              </a14:hiddenFill>
            </a:ext>
          </a:extLst>
        </p:spPr>
      </p:pic>
      <p:pic>
        <p:nvPicPr>
          <p:cNvPr id="44042" name="Picture 10" descr="Huggingface Agents: Multimodal Transformers Agents Are Here &amp; Its Open  Source">
            <a:extLst>
              <a:ext uri="{FF2B5EF4-FFF2-40B4-BE49-F238E27FC236}">
                <a16:creationId xmlns:a16="http://schemas.microsoft.com/office/drawing/2014/main" id="{66C55071-00A3-E76A-BC34-8E58CFDF3F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7902" y="4815512"/>
            <a:ext cx="1978252" cy="1483689"/>
          </a:xfrm>
          <a:prstGeom prst="rect">
            <a:avLst/>
          </a:prstGeom>
          <a:noFill/>
          <a:extLst>
            <a:ext uri="{909E8E84-426E-40DD-AFC4-6F175D3DCCD1}">
              <a14:hiddenFill xmlns:a14="http://schemas.microsoft.com/office/drawing/2010/main">
                <a:solidFill>
                  <a:srgbClr val="FFFFFF"/>
                </a:solidFill>
              </a14:hiddenFill>
            </a:ext>
          </a:extLst>
        </p:spPr>
      </p:pic>
      <p:pic>
        <p:nvPicPr>
          <p:cNvPr id="44044" name="Picture 12" descr="LangChain: A Primer | Lakshya Agarwal">
            <a:extLst>
              <a:ext uri="{FF2B5EF4-FFF2-40B4-BE49-F238E27FC236}">
                <a16:creationId xmlns:a16="http://schemas.microsoft.com/office/drawing/2014/main" id="{9A9F0A15-2F02-431C-5E59-0DA780A4D9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9353" y="4815512"/>
            <a:ext cx="2926646" cy="152972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FFE8C6C-1243-85F4-2A16-156AE6B7EC80}"/>
              </a:ext>
            </a:extLst>
          </p:cNvPr>
          <p:cNvSpPr/>
          <p:nvPr/>
        </p:nvSpPr>
        <p:spPr>
          <a:xfrm rot="18547113">
            <a:off x="-547746" y="3823547"/>
            <a:ext cx="3257737" cy="208917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Focus of this course</a:t>
            </a:r>
          </a:p>
        </p:txBody>
      </p:sp>
      <p:sp>
        <p:nvSpPr>
          <p:cNvPr id="6" name="Rectangle: Rounded Corners 5">
            <a:extLst>
              <a:ext uri="{FF2B5EF4-FFF2-40B4-BE49-F238E27FC236}">
                <a16:creationId xmlns:a16="http://schemas.microsoft.com/office/drawing/2014/main" id="{946E7470-C8F3-709D-7572-8A5B3467349B}"/>
              </a:ext>
            </a:extLst>
          </p:cNvPr>
          <p:cNvSpPr/>
          <p:nvPr/>
        </p:nvSpPr>
        <p:spPr>
          <a:xfrm>
            <a:off x="183050" y="1799400"/>
            <a:ext cx="4046049" cy="1723121"/>
          </a:xfrm>
          <a:prstGeom prst="roundRect">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2585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94EA-6209-9041-065D-31E1290F9AC8}"/>
              </a:ext>
            </a:extLst>
          </p:cNvPr>
          <p:cNvSpPr>
            <a:spLocks noGrp="1"/>
          </p:cNvSpPr>
          <p:nvPr>
            <p:ph type="title"/>
          </p:nvPr>
        </p:nvSpPr>
        <p:spPr/>
        <p:txBody>
          <a:bodyPr/>
          <a:lstStyle/>
          <a:p>
            <a:r>
              <a:rPr lang="en-US" dirty="0" err="1"/>
              <a:t>CrewAI</a:t>
            </a:r>
            <a:r>
              <a:rPr lang="en-US" dirty="0"/>
              <a:t>: Concept</a:t>
            </a:r>
          </a:p>
        </p:txBody>
      </p:sp>
      <p:sp>
        <p:nvSpPr>
          <p:cNvPr id="3" name="Slide Number Placeholder 2">
            <a:extLst>
              <a:ext uri="{FF2B5EF4-FFF2-40B4-BE49-F238E27FC236}">
                <a16:creationId xmlns:a16="http://schemas.microsoft.com/office/drawing/2014/main" id="{C91EDD00-002D-5801-7B8D-31B39C064828}"/>
              </a:ext>
            </a:extLst>
          </p:cNvPr>
          <p:cNvSpPr>
            <a:spLocks noGrp="1"/>
          </p:cNvSpPr>
          <p:nvPr>
            <p:ph type="sldNum" sz="quarter" idx="25"/>
          </p:nvPr>
        </p:nvSpPr>
        <p:spPr/>
        <p:txBody>
          <a:bodyPr/>
          <a:lstStyle/>
          <a:p>
            <a:fld id="{8B70248A-FD0F-534C-919E-E8EB9B0FC062}" type="slidenum">
              <a:rPr lang="en-BE" smtClean="0"/>
              <a:pPr/>
              <a:t>83</a:t>
            </a:fld>
            <a:endParaRPr lang="en-BE"/>
          </a:p>
        </p:txBody>
      </p:sp>
      <p:pic>
        <p:nvPicPr>
          <p:cNvPr id="6" name="Picture 5">
            <a:extLst>
              <a:ext uri="{FF2B5EF4-FFF2-40B4-BE49-F238E27FC236}">
                <a16:creationId xmlns:a16="http://schemas.microsoft.com/office/drawing/2014/main" id="{B92FFF2D-A463-35C8-BE0C-0126E12E826C}"/>
              </a:ext>
            </a:extLst>
          </p:cNvPr>
          <p:cNvPicPr>
            <a:picLocks noChangeAspect="1"/>
          </p:cNvPicPr>
          <p:nvPr/>
        </p:nvPicPr>
        <p:blipFill>
          <a:blip r:embed="rId3"/>
          <a:stretch>
            <a:fillRect/>
          </a:stretch>
        </p:blipFill>
        <p:spPr>
          <a:xfrm>
            <a:off x="-2" y="1930258"/>
            <a:ext cx="12192000" cy="4414981"/>
          </a:xfrm>
          <a:prstGeom prst="rect">
            <a:avLst/>
          </a:prstGeom>
        </p:spPr>
      </p:pic>
      <p:pic>
        <p:nvPicPr>
          <p:cNvPr id="41988" name="Picture 4" descr="Crew AI - La genèse d'un billet de blog par une équipe d'agent IA - Le blog  d'alter way">
            <a:extLst>
              <a:ext uri="{FF2B5EF4-FFF2-40B4-BE49-F238E27FC236}">
                <a16:creationId xmlns:a16="http://schemas.microsoft.com/office/drawing/2014/main" id="{6ED1967D-A6A6-3F69-4C51-9590000CF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709" y="50306"/>
            <a:ext cx="2873289" cy="187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9290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19A7-5A0C-0DE0-45AE-D1ED2F436B9A}"/>
              </a:ext>
            </a:extLst>
          </p:cNvPr>
          <p:cNvSpPr>
            <a:spLocks noGrp="1"/>
          </p:cNvSpPr>
          <p:nvPr>
            <p:ph type="title"/>
          </p:nvPr>
        </p:nvSpPr>
        <p:spPr/>
        <p:txBody>
          <a:bodyPr/>
          <a:lstStyle/>
          <a:p>
            <a:r>
              <a:rPr lang="en-US" dirty="0" err="1"/>
              <a:t>CrewAI</a:t>
            </a:r>
            <a:r>
              <a:rPr lang="en-US" dirty="0"/>
              <a:t>:</a:t>
            </a:r>
            <a:br>
              <a:rPr lang="en-US" dirty="0"/>
            </a:br>
            <a:r>
              <a:rPr lang="en-US" dirty="0"/>
              <a:t>Crew, Agent, Task, Tools, Process</a:t>
            </a:r>
          </a:p>
        </p:txBody>
      </p:sp>
      <p:sp>
        <p:nvSpPr>
          <p:cNvPr id="3" name="Slide Number Placeholder 2">
            <a:extLst>
              <a:ext uri="{FF2B5EF4-FFF2-40B4-BE49-F238E27FC236}">
                <a16:creationId xmlns:a16="http://schemas.microsoft.com/office/drawing/2014/main" id="{E4717024-DC32-A8D6-663F-123BB16BF6BB}"/>
              </a:ext>
            </a:extLst>
          </p:cNvPr>
          <p:cNvSpPr>
            <a:spLocks noGrp="1"/>
          </p:cNvSpPr>
          <p:nvPr>
            <p:ph type="sldNum" sz="quarter" idx="25"/>
          </p:nvPr>
        </p:nvSpPr>
        <p:spPr/>
        <p:txBody>
          <a:bodyPr/>
          <a:lstStyle/>
          <a:p>
            <a:fld id="{8B70248A-FD0F-534C-919E-E8EB9B0FC062}" type="slidenum">
              <a:rPr lang="en-BE" smtClean="0"/>
              <a:pPr/>
              <a:t>84</a:t>
            </a:fld>
            <a:endParaRPr lang="en-BE"/>
          </a:p>
        </p:txBody>
      </p:sp>
      <p:pic>
        <p:nvPicPr>
          <p:cNvPr id="50178" name="Picture 2" descr="Understanding Agentic Frameworks | CrewAI | Medium">
            <a:extLst>
              <a:ext uri="{FF2B5EF4-FFF2-40B4-BE49-F238E27FC236}">
                <a16:creationId xmlns:a16="http://schemas.microsoft.com/office/drawing/2014/main" id="{33471096-7A2F-E1C8-CF35-EE2942934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646" y="1685596"/>
            <a:ext cx="7534707" cy="517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76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73E3-96DD-AF16-AF14-A1665747FBB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15E95AF-2AF4-0C57-BA02-6B99540F52AD}"/>
              </a:ext>
            </a:extLst>
          </p:cNvPr>
          <p:cNvSpPr>
            <a:spLocks noGrp="1"/>
          </p:cNvSpPr>
          <p:nvPr>
            <p:ph type="sldNum" sz="quarter" idx="25"/>
          </p:nvPr>
        </p:nvSpPr>
        <p:spPr/>
        <p:txBody>
          <a:bodyPr/>
          <a:lstStyle/>
          <a:p>
            <a:fld id="{8B70248A-FD0F-534C-919E-E8EB9B0FC062}" type="slidenum">
              <a:rPr lang="en-BE" smtClean="0"/>
              <a:pPr/>
              <a:t>85</a:t>
            </a:fld>
            <a:endParaRPr lang="en-BE"/>
          </a:p>
        </p:txBody>
      </p:sp>
      <p:sp>
        <p:nvSpPr>
          <p:cNvPr id="4" name="Text Placeholder 3">
            <a:extLst>
              <a:ext uri="{FF2B5EF4-FFF2-40B4-BE49-F238E27FC236}">
                <a16:creationId xmlns:a16="http://schemas.microsoft.com/office/drawing/2014/main" id="{7BD7E73F-E375-11E4-451C-8DBE178F8FFB}"/>
              </a:ext>
            </a:extLst>
          </p:cNvPr>
          <p:cNvSpPr>
            <a:spLocks noGrp="1"/>
          </p:cNvSpPr>
          <p:nvPr>
            <p:ph type="body" sz="quarter" idx="31"/>
          </p:nvPr>
        </p:nvSpPr>
        <p:spPr/>
        <p:txBody>
          <a:bodyPr/>
          <a:lstStyle/>
          <a:p>
            <a:endParaRPr lang="en-US"/>
          </a:p>
        </p:txBody>
      </p:sp>
      <p:pic>
        <p:nvPicPr>
          <p:cNvPr id="43010" name="Picture 2" descr="Comparative Analysis of Multi-Agentic Frameworks: crewAI Vs Autogen">
            <a:extLst>
              <a:ext uri="{FF2B5EF4-FFF2-40B4-BE49-F238E27FC236}">
                <a16:creationId xmlns:a16="http://schemas.microsoft.com/office/drawing/2014/main" id="{B222BFAA-791F-B219-4144-835E57E96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1178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16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59BF-A8A9-949A-760C-292356B33705}"/>
              </a:ext>
            </a:extLst>
          </p:cNvPr>
          <p:cNvSpPr>
            <a:spLocks noGrp="1"/>
          </p:cNvSpPr>
          <p:nvPr>
            <p:ph type="title"/>
          </p:nvPr>
        </p:nvSpPr>
        <p:spPr/>
        <p:txBody>
          <a:bodyPr/>
          <a:lstStyle/>
          <a:p>
            <a:r>
              <a:rPr lang="en-US" dirty="0">
                <a:hlinkClick r:id="rId2"/>
              </a:rPr>
              <a:t>https://docs.crewai.com/</a:t>
            </a:r>
            <a:r>
              <a:rPr lang="en-US" dirty="0"/>
              <a:t> </a:t>
            </a:r>
          </a:p>
        </p:txBody>
      </p:sp>
      <p:sp>
        <p:nvSpPr>
          <p:cNvPr id="3" name="Slide Number Placeholder 2">
            <a:extLst>
              <a:ext uri="{FF2B5EF4-FFF2-40B4-BE49-F238E27FC236}">
                <a16:creationId xmlns:a16="http://schemas.microsoft.com/office/drawing/2014/main" id="{5EBE9F62-3B0D-1013-B605-D3FF5F30BADE}"/>
              </a:ext>
            </a:extLst>
          </p:cNvPr>
          <p:cNvSpPr>
            <a:spLocks noGrp="1"/>
          </p:cNvSpPr>
          <p:nvPr>
            <p:ph type="sldNum" sz="quarter" idx="25"/>
          </p:nvPr>
        </p:nvSpPr>
        <p:spPr/>
        <p:txBody>
          <a:bodyPr/>
          <a:lstStyle/>
          <a:p>
            <a:fld id="{8B70248A-FD0F-534C-919E-E8EB9B0FC062}" type="slidenum">
              <a:rPr lang="en-BE" smtClean="0"/>
              <a:pPr/>
              <a:t>86</a:t>
            </a:fld>
            <a:endParaRPr lang="en-BE"/>
          </a:p>
        </p:txBody>
      </p:sp>
      <p:pic>
        <p:nvPicPr>
          <p:cNvPr id="6" name="Picture 5">
            <a:extLst>
              <a:ext uri="{FF2B5EF4-FFF2-40B4-BE49-F238E27FC236}">
                <a16:creationId xmlns:a16="http://schemas.microsoft.com/office/drawing/2014/main" id="{B240DFF0-09E6-7D74-AB48-AABB787BF058}"/>
              </a:ext>
            </a:extLst>
          </p:cNvPr>
          <p:cNvPicPr>
            <a:picLocks noChangeAspect="1"/>
          </p:cNvPicPr>
          <p:nvPr/>
        </p:nvPicPr>
        <p:blipFill>
          <a:blip r:embed="rId3"/>
          <a:stretch>
            <a:fillRect/>
          </a:stretch>
        </p:blipFill>
        <p:spPr>
          <a:xfrm>
            <a:off x="1714804" y="1391252"/>
            <a:ext cx="8762392" cy="5466748"/>
          </a:xfrm>
          <a:prstGeom prst="rect">
            <a:avLst/>
          </a:prstGeom>
        </p:spPr>
      </p:pic>
    </p:spTree>
    <p:extLst>
      <p:ext uri="{BB962C8B-B14F-4D97-AF65-F5344CB8AC3E}">
        <p14:creationId xmlns:p14="http://schemas.microsoft.com/office/powerpoint/2010/main" val="1685668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4A88-6FD7-AF02-5AE5-711B7B6C76F4}"/>
              </a:ext>
            </a:extLst>
          </p:cNvPr>
          <p:cNvSpPr>
            <a:spLocks noGrp="1"/>
          </p:cNvSpPr>
          <p:nvPr>
            <p:ph type="title"/>
          </p:nvPr>
        </p:nvSpPr>
        <p:spPr>
          <a:xfrm>
            <a:off x="412028" y="66150"/>
            <a:ext cx="11160125" cy="1116012"/>
          </a:xfrm>
        </p:spPr>
        <p:txBody>
          <a:bodyPr/>
          <a:lstStyle/>
          <a:p>
            <a:r>
              <a:rPr lang="en-US" dirty="0" err="1"/>
              <a:t>CrewAI</a:t>
            </a:r>
            <a:r>
              <a:rPr lang="en-US" dirty="0"/>
              <a:t>: Agent</a:t>
            </a:r>
          </a:p>
        </p:txBody>
      </p:sp>
      <p:sp>
        <p:nvSpPr>
          <p:cNvPr id="3" name="Slide Number Placeholder 2">
            <a:extLst>
              <a:ext uri="{FF2B5EF4-FFF2-40B4-BE49-F238E27FC236}">
                <a16:creationId xmlns:a16="http://schemas.microsoft.com/office/drawing/2014/main" id="{FA35D5A4-8A68-4101-CED6-B2ABEFEC3B9C}"/>
              </a:ext>
            </a:extLst>
          </p:cNvPr>
          <p:cNvSpPr>
            <a:spLocks noGrp="1"/>
          </p:cNvSpPr>
          <p:nvPr>
            <p:ph type="sldNum" sz="quarter" idx="25"/>
          </p:nvPr>
        </p:nvSpPr>
        <p:spPr/>
        <p:txBody>
          <a:bodyPr/>
          <a:lstStyle/>
          <a:p>
            <a:fld id="{8B70248A-FD0F-534C-919E-E8EB9B0FC062}" type="slidenum">
              <a:rPr lang="en-BE" smtClean="0"/>
              <a:pPr/>
              <a:t>87</a:t>
            </a:fld>
            <a:endParaRPr lang="en-BE"/>
          </a:p>
        </p:txBody>
      </p:sp>
      <p:sp>
        <p:nvSpPr>
          <p:cNvPr id="4" name="Text Placeholder 3">
            <a:extLst>
              <a:ext uri="{FF2B5EF4-FFF2-40B4-BE49-F238E27FC236}">
                <a16:creationId xmlns:a16="http://schemas.microsoft.com/office/drawing/2014/main" id="{E7CD58F5-95DA-F5EE-4D41-839BFDAD060B}"/>
              </a:ext>
            </a:extLst>
          </p:cNvPr>
          <p:cNvSpPr>
            <a:spLocks noGrp="1"/>
          </p:cNvSpPr>
          <p:nvPr>
            <p:ph type="body" sz="quarter" idx="31"/>
          </p:nvPr>
        </p:nvSpPr>
        <p:spPr>
          <a:xfrm>
            <a:off x="515936" y="1330037"/>
            <a:ext cx="11160127" cy="5015202"/>
          </a:xfrm>
        </p:spPr>
        <p:txBody>
          <a:bodyPr/>
          <a:lstStyle/>
          <a:p>
            <a:pPr marL="342900" indent="-342900">
              <a:buFont typeface="Arial" panose="020B0604020202020204" pitchFamily="34" charset="0"/>
              <a:buChar char="•"/>
            </a:pPr>
            <a:r>
              <a:rPr lang="en-US" dirty="0">
                <a:latin typeface="+mj-lt"/>
              </a:rPr>
              <a:t>‘Old way’: 	agents.py file</a:t>
            </a:r>
          </a:p>
          <a:p>
            <a:pPr marL="342900" indent="-342900">
              <a:buFont typeface="Arial" panose="020B0604020202020204" pitchFamily="34" charset="0"/>
              <a:buChar char="•"/>
            </a:pPr>
            <a:r>
              <a:rPr lang="en-US" dirty="0">
                <a:latin typeface="+mj-lt"/>
              </a:rPr>
              <a:t>‘New way’:	/config/</a:t>
            </a:r>
            <a:r>
              <a:rPr lang="en-US" dirty="0" err="1">
                <a:latin typeface="+mj-lt"/>
              </a:rPr>
              <a:t>agents.yaml</a:t>
            </a:r>
            <a:r>
              <a:rPr lang="en-US" dirty="0">
                <a:latin typeface="+mj-lt"/>
              </a:rPr>
              <a:t> </a:t>
            </a:r>
          </a:p>
        </p:txBody>
      </p:sp>
      <p:pic>
        <p:nvPicPr>
          <p:cNvPr id="55298" name="Picture 2" descr="Understanding Collaborative AI Agents in Practice | Towards Data Science">
            <a:extLst>
              <a:ext uri="{FF2B5EF4-FFF2-40B4-BE49-F238E27FC236}">
                <a16:creationId xmlns:a16="http://schemas.microsoft.com/office/drawing/2014/main" id="{ADCC064E-AE43-44AF-4764-67954B538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311" y="1374993"/>
            <a:ext cx="3768075" cy="2462645"/>
          </a:xfrm>
          <a:prstGeom prst="rect">
            <a:avLst/>
          </a:prstGeom>
          <a:noFill/>
          <a:extLst>
            <a:ext uri="{909E8E84-426E-40DD-AFC4-6F175D3DCCD1}">
              <a14:hiddenFill xmlns:a14="http://schemas.microsoft.com/office/drawing/2010/main">
                <a:solidFill>
                  <a:srgbClr val="FFFFFF"/>
                </a:solidFill>
              </a14:hiddenFill>
            </a:ext>
          </a:extLst>
        </p:spPr>
      </p:pic>
      <p:pic>
        <p:nvPicPr>
          <p:cNvPr id="55300" name="Picture 4" descr="Agent unable to serch the internet - Multi AI Agent Systems with crewAI -  DeepLearning.AI">
            <a:extLst>
              <a:ext uri="{FF2B5EF4-FFF2-40B4-BE49-F238E27FC236}">
                <a16:creationId xmlns:a16="http://schemas.microsoft.com/office/drawing/2014/main" id="{CD7DE896-DBEA-81E8-6553-9B573FC94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084" y="2358736"/>
            <a:ext cx="3795213" cy="4499264"/>
          </a:xfrm>
          <a:prstGeom prst="rect">
            <a:avLst/>
          </a:prstGeom>
          <a:noFill/>
          <a:extLst>
            <a:ext uri="{909E8E84-426E-40DD-AFC4-6F175D3DCCD1}">
              <a14:hiddenFill xmlns:a14="http://schemas.microsoft.com/office/drawing/2010/main">
                <a:solidFill>
                  <a:srgbClr val="FFFFFF"/>
                </a:solidFill>
              </a14:hiddenFill>
            </a:ext>
          </a:extLst>
        </p:spPr>
      </p:pic>
      <p:pic>
        <p:nvPicPr>
          <p:cNvPr id="55302" name="Picture 6" descr="Amir Elaguizy on X: &quot;Aider + Claude Projects for defining CrewAI agents +  tools&quot; / X">
            <a:extLst>
              <a:ext uri="{FF2B5EF4-FFF2-40B4-BE49-F238E27FC236}">
                <a16:creationId xmlns:a16="http://schemas.microsoft.com/office/drawing/2014/main" id="{BBFA03C1-9333-9536-2E83-C09700126B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4320" y="4395014"/>
            <a:ext cx="5211077" cy="208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898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63AEDA-89AC-2180-FD23-538E9E316DEC}"/>
              </a:ext>
            </a:extLst>
          </p:cNvPr>
          <p:cNvSpPr>
            <a:spLocks noGrp="1"/>
          </p:cNvSpPr>
          <p:nvPr>
            <p:ph type="sldNum" sz="quarter" idx="25"/>
          </p:nvPr>
        </p:nvSpPr>
        <p:spPr/>
        <p:txBody>
          <a:bodyPr/>
          <a:lstStyle/>
          <a:p>
            <a:fld id="{8B70248A-FD0F-534C-919E-E8EB9B0FC062}" type="slidenum">
              <a:rPr lang="en-BE" smtClean="0"/>
              <a:pPr/>
              <a:t>88</a:t>
            </a:fld>
            <a:endParaRPr lang="en-BE"/>
          </a:p>
        </p:txBody>
      </p:sp>
      <p:sp>
        <p:nvSpPr>
          <p:cNvPr id="4" name="Text Placeholder 3">
            <a:extLst>
              <a:ext uri="{FF2B5EF4-FFF2-40B4-BE49-F238E27FC236}">
                <a16:creationId xmlns:a16="http://schemas.microsoft.com/office/drawing/2014/main" id="{B85F0368-DE51-E85B-1D12-7072C2377401}"/>
              </a:ext>
            </a:extLst>
          </p:cNvPr>
          <p:cNvSpPr>
            <a:spLocks noGrp="1"/>
          </p:cNvSpPr>
          <p:nvPr>
            <p:ph type="body" sz="quarter" idx="31"/>
          </p:nvPr>
        </p:nvSpPr>
        <p:spPr>
          <a:xfrm>
            <a:off x="405246" y="3096491"/>
            <a:ext cx="4679519" cy="4716463"/>
          </a:xfrm>
        </p:spPr>
        <p:txBody>
          <a:bodyPr/>
          <a:lstStyle/>
          <a:p>
            <a:r>
              <a:rPr lang="en-US" dirty="0">
                <a:latin typeface="+mj-lt"/>
              </a:rPr>
              <a:t>Define Tasks </a:t>
            </a:r>
          </a:p>
          <a:p>
            <a:pPr marL="342900" indent="-342900">
              <a:buFont typeface="Arial" panose="020B0604020202020204" pitchFamily="34" charset="0"/>
              <a:buChar char="•"/>
            </a:pPr>
            <a:r>
              <a:rPr lang="en-US" dirty="0">
                <a:latin typeface="+mj-lt"/>
              </a:rPr>
              <a:t>In tasks.py</a:t>
            </a:r>
          </a:p>
          <a:p>
            <a:pPr marL="342900" indent="-342900">
              <a:buFont typeface="Arial" panose="020B0604020202020204" pitchFamily="34" charset="0"/>
              <a:buChar char="•"/>
            </a:pPr>
            <a:r>
              <a:rPr lang="en-US" dirty="0">
                <a:latin typeface="+mj-lt"/>
              </a:rPr>
              <a:t>Or, in config/</a:t>
            </a:r>
            <a:r>
              <a:rPr lang="en-US" dirty="0" err="1">
                <a:latin typeface="+mj-lt"/>
              </a:rPr>
              <a:t>tasks.yaml</a:t>
            </a:r>
            <a:endParaRPr lang="en-US" dirty="0">
              <a:latin typeface="+mj-lt"/>
            </a:endParaRPr>
          </a:p>
        </p:txBody>
      </p:sp>
      <p:pic>
        <p:nvPicPr>
          <p:cNvPr id="6" name="Picture 5">
            <a:extLst>
              <a:ext uri="{FF2B5EF4-FFF2-40B4-BE49-F238E27FC236}">
                <a16:creationId xmlns:a16="http://schemas.microsoft.com/office/drawing/2014/main" id="{6AF20FED-940D-8EF2-4E1D-08D66CED0A10}"/>
              </a:ext>
            </a:extLst>
          </p:cNvPr>
          <p:cNvPicPr>
            <a:picLocks noChangeAspect="1"/>
          </p:cNvPicPr>
          <p:nvPr/>
        </p:nvPicPr>
        <p:blipFill>
          <a:blip r:embed="rId3"/>
          <a:srcRect r="8709"/>
          <a:stretch/>
        </p:blipFill>
        <p:spPr>
          <a:xfrm>
            <a:off x="4575234" y="0"/>
            <a:ext cx="7616766" cy="6858000"/>
          </a:xfrm>
          <a:prstGeom prst="rect">
            <a:avLst/>
          </a:prstGeom>
        </p:spPr>
      </p:pic>
      <p:sp>
        <p:nvSpPr>
          <p:cNvPr id="2" name="Title 1">
            <a:extLst>
              <a:ext uri="{FF2B5EF4-FFF2-40B4-BE49-F238E27FC236}">
                <a16:creationId xmlns:a16="http://schemas.microsoft.com/office/drawing/2014/main" id="{A5010B96-4192-7AB4-E675-D4D6F21827E3}"/>
              </a:ext>
            </a:extLst>
          </p:cNvPr>
          <p:cNvSpPr>
            <a:spLocks noGrp="1"/>
          </p:cNvSpPr>
          <p:nvPr>
            <p:ph type="title"/>
          </p:nvPr>
        </p:nvSpPr>
        <p:spPr>
          <a:xfrm>
            <a:off x="210604" y="228600"/>
            <a:ext cx="11160125" cy="1116012"/>
          </a:xfrm>
        </p:spPr>
        <p:txBody>
          <a:bodyPr/>
          <a:lstStyle/>
          <a:p>
            <a:r>
              <a:rPr lang="en-US" dirty="0" err="1"/>
              <a:t>CrewAI</a:t>
            </a:r>
            <a:r>
              <a:rPr lang="en-US" dirty="0"/>
              <a:t>: Task</a:t>
            </a:r>
          </a:p>
        </p:txBody>
      </p:sp>
    </p:spTree>
    <p:extLst>
      <p:ext uri="{BB962C8B-B14F-4D97-AF65-F5344CB8AC3E}">
        <p14:creationId xmlns:p14="http://schemas.microsoft.com/office/powerpoint/2010/main" val="23429023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7E01-2219-883D-CCDF-78EDA8723548}"/>
              </a:ext>
            </a:extLst>
          </p:cNvPr>
          <p:cNvSpPr>
            <a:spLocks noGrp="1"/>
          </p:cNvSpPr>
          <p:nvPr>
            <p:ph type="title"/>
          </p:nvPr>
        </p:nvSpPr>
        <p:spPr>
          <a:xfrm>
            <a:off x="515936" y="112326"/>
            <a:ext cx="11160125" cy="1116012"/>
          </a:xfrm>
        </p:spPr>
        <p:txBody>
          <a:bodyPr/>
          <a:lstStyle/>
          <a:p>
            <a:r>
              <a:rPr lang="en-US" dirty="0" err="1"/>
              <a:t>CrewAI</a:t>
            </a:r>
            <a:r>
              <a:rPr lang="en-US" dirty="0"/>
              <a:t>: Crew</a:t>
            </a:r>
          </a:p>
        </p:txBody>
      </p:sp>
      <p:sp>
        <p:nvSpPr>
          <p:cNvPr id="3" name="Slide Number Placeholder 2">
            <a:extLst>
              <a:ext uri="{FF2B5EF4-FFF2-40B4-BE49-F238E27FC236}">
                <a16:creationId xmlns:a16="http://schemas.microsoft.com/office/drawing/2014/main" id="{24870407-3B31-6617-6B1E-4BB11AF429CF}"/>
              </a:ext>
            </a:extLst>
          </p:cNvPr>
          <p:cNvSpPr>
            <a:spLocks noGrp="1"/>
          </p:cNvSpPr>
          <p:nvPr>
            <p:ph type="sldNum" sz="quarter" idx="25"/>
          </p:nvPr>
        </p:nvSpPr>
        <p:spPr/>
        <p:txBody>
          <a:bodyPr/>
          <a:lstStyle/>
          <a:p>
            <a:fld id="{8B70248A-FD0F-534C-919E-E8EB9B0FC062}" type="slidenum">
              <a:rPr lang="en-BE" smtClean="0"/>
              <a:pPr/>
              <a:t>89</a:t>
            </a:fld>
            <a:endParaRPr lang="en-BE"/>
          </a:p>
        </p:txBody>
      </p:sp>
      <p:sp>
        <p:nvSpPr>
          <p:cNvPr id="4" name="Text Placeholder 3">
            <a:extLst>
              <a:ext uri="{FF2B5EF4-FFF2-40B4-BE49-F238E27FC236}">
                <a16:creationId xmlns:a16="http://schemas.microsoft.com/office/drawing/2014/main" id="{1A8904C6-569C-8CB0-AD33-BB02FB8609C8}"/>
              </a:ext>
            </a:extLst>
          </p:cNvPr>
          <p:cNvSpPr>
            <a:spLocks noGrp="1"/>
          </p:cNvSpPr>
          <p:nvPr>
            <p:ph type="body" sz="quarter" idx="31"/>
          </p:nvPr>
        </p:nvSpPr>
        <p:spPr>
          <a:xfrm>
            <a:off x="723754" y="4580192"/>
            <a:ext cx="11160127" cy="4716463"/>
          </a:xfrm>
        </p:spPr>
        <p:txBody>
          <a:bodyPr/>
          <a:lstStyle/>
          <a:p>
            <a:r>
              <a:rPr lang="en-US" dirty="0">
                <a:latin typeface="+mj-lt"/>
              </a:rPr>
              <a:t>Default process: </a:t>
            </a:r>
            <a:r>
              <a:rPr lang="en-US" i="1" dirty="0">
                <a:latin typeface="+mj-lt"/>
              </a:rPr>
              <a:t>sequential</a:t>
            </a:r>
          </a:p>
        </p:txBody>
      </p:sp>
      <p:pic>
        <p:nvPicPr>
          <p:cNvPr id="6" name="Picture 5">
            <a:extLst>
              <a:ext uri="{FF2B5EF4-FFF2-40B4-BE49-F238E27FC236}">
                <a16:creationId xmlns:a16="http://schemas.microsoft.com/office/drawing/2014/main" id="{98290602-9EC6-7108-36FD-348DF7D131D5}"/>
              </a:ext>
            </a:extLst>
          </p:cNvPr>
          <p:cNvPicPr>
            <a:picLocks noChangeAspect="1"/>
          </p:cNvPicPr>
          <p:nvPr/>
        </p:nvPicPr>
        <p:blipFill>
          <a:blip r:embed="rId3"/>
          <a:stretch>
            <a:fillRect/>
          </a:stretch>
        </p:blipFill>
        <p:spPr>
          <a:xfrm>
            <a:off x="3171415" y="1080655"/>
            <a:ext cx="6970985" cy="3406019"/>
          </a:xfrm>
          <a:prstGeom prst="rect">
            <a:avLst/>
          </a:prstGeom>
        </p:spPr>
      </p:pic>
      <p:pic>
        <p:nvPicPr>
          <p:cNvPr id="56322" name="Picture 2" descr="AI Agents using Crew AI">
            <a:extLst>
              <a:ext uri="{FF2B5EF4-FFF2-40B4-BE49-F238E27FC236}">
                <a16:creationId xmlns:a16="http://schemas.microsoft.com/office/drawing/2014/main" id="{21AC9118-7252-8FF1-8DB5-306F6B957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571" y="5067300"/>
            <a:ext cx="60960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D122458-C7E9-86C3-90A0-CE8BC70130F5}"/>
              </a:ext>
            </a:extLst>
          </p:cNvPr>
          <p:cNvPicPr>
            <a:picLocks noChangeAspect="1"/>
          </p:cNvPicPr>
          <p:nvPr/>
        </p:nvPicPr>
        <p:blipFill>
          <a:blip r:embed="rId5"/>
          <a:stretch>
            <a:fillRect/>
          </a:stretch>
        </p:blipFill>
        <p:spPr>
          <a:xfrm>
            <a:off x="3810720" y="3181315"/>
            <a:ext cx="2860851" cy="341203"/>
          </a:xfrm>
          <a:prstGeom prst="rect">
            <a:avLst/>
          </a:prstGeom>
        </p:spPr>
      </p:pic>
    </p:spTree>
    <p:extLst>
      <p:ext uri="{BB962C8B-B14F-4D97-AF65-F5344CB8AC3E}">
        <p14:creationId xmlns:p14="http://schemas.microsoft.com/office/powerpoint/2010/main" val="54816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198EB-2D38-2E13-F31C-FEA4085977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84D2D-38CF-8468-4D9D-C1CE783690A2}"/>
              </a:ext>
            </a:extLst>
          </p:cNvPr>
          <p:cNvSpPr>
            <a:spLocks noGrp="1"/>
          </p:cNvSpPr>
          <p:nvPr>
            <p:ph type="title"/>
          </p:nvPr>
        </p:nvSpPr>
        <p:spPr>
          <a:xfrm>
            <a:off x="515937" y="112326"/>
            <a:ext cx="11160125" cy="1116012"/>
          </a:xfrm>
        </p:spPr>
        <p:txBody>
          <a:bodyPr/>
          <a:lstStyle/>
          <a:p>
            <a:r>
              <a:rPr lang="en-US" dirty="0"/>
              <a:t>General idea of LLM</a:t>
            </a:r>
          </a:p>
        </p:txBody>
      </p:sp>
      <p:sp>
        <p:nvSpPr>
          <p:cNvPr id="3" name="Slide Number Placeholder 2">
            <a:extLst>
              <a:ext uri="{FF2B5EF4-FFF2-40B4-BE49-F238E27FC236}">
                <a16:creationId xmlns:a16="http://schemas.microsoft.com/office/drawing/2014/main" id="{CAE3D78D-AC1B-8B6D-74B1-C2C9076A28EF}"/>
              </a:ext>
            </a:extLst>
          </p:cNvPr>
          <p:cNvSpPr>
            <a:spLocks noGrp="1"/>
          </p:cNvSpPr>
          <p:nvPr>
            <p:ph type="sldNum" sz="quarter" idx="25"/>
          </p:nvPr>
        </p:nvSpPr>
        <p:spPr/>
        <p:txBody>
          <a:bodyPr/>
          <a:lstStyle/>
          <a:p>
            <a:fld id="{8B70248A-FD0F-534C-919E-E8EB9B0FC062}" type="slidenum">
              <a:rPr lang="en-BE" smtClean="0"/>
              <a:pPr/>
              <a:t>9</a:t>
            </a:fld>
            <a:endParaRPr lang="en-BE"/>
          </a:p>
        </p:txBody>
      </p:sp>
      <p:sp>
        <p:nvSpPr>
          <p:cNvPr id="4" name="Text Placeholder 3">
            <a:extLst>
              <a:ext uri="{FF2B5EF4-FFF2-40B4-BE49-F238E27FC236}">
                <a16:creationId xmlns:a16="http://schemas.microsoft.com/office/drawing/2014/main" id="{47F7D78E-6B6B-54C9-DB87-A0766D321A1B}"/>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An LLM learns many different </a:t>
            </a:r>
            <a:r>
              <a:rPr lang="en-US" sz="2200" b="1" dirty="0">
                <a:latin typeface="+mj-lt"/>
              </a:rPr>
              <a:t>syntactic and semantic relationships </a:t>
            </a:r>
            <a:r>
              <a:rPr lang="en-US" sz="2200" dirty="0">
                <a:latin typeface="+mj-lt"/>
              </a:rPr>
              <a:t>between words, concepts, and ideas</a:t>
            </a:r>
            <a:br>
              <a:rPr lang="en-US" sz="2200" dirty="0">
                <a:latin typeface="+mj-lt"/>
              </a:rPr>
            </a:b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It represents words as </a:t>
            </a:r>
            <a:r>
              <a:rPr lang="en-US" sz="2200" b="1" dirty="0">
                <a:latin typeface="+mj-lt"/>
              </a:rPr>
              <a:t>numerical vectors</a:t>
            </a:r>
            <a:r>
              <a:rPr lang="en-US" sz="2200" dirty="0">
                <a:latin typeface="+mj-lt"/>
              </a:rPr>
              <a:t>, where each dimension corresponds to a specific relationship or linguistic feature</a:t>
            </a:r>
            <a:br>
              <a:rPr lang="en-US" sz="2200" dirty="0">
                <a:latin typeface="+mj-lt"/>
              </a:rPr>
            </a:b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The result is an </a:t>
            </a:r>
            <a:r>
              <a:rPr lang="en-US" sz="2200" b="1" dirty="0">
                <a:latin typeface="+mj-lt"/>
              </a:rPr>
              <a:t>embedding space</a:t>
            </a:r>
            <a:r>
              <a:rPr lang="en-US" sz="2200" dirty="0">
                <a:latin typeface="+mj-lt"/>
              </a:rPr>
              <a:t> that captures meaning</a:t>
            </a:r>
            <a:br>
              <a:rPr lang="en-US" sz="2200" dirty="0">
                <a:latin typeface="+mj-lt"/>
              </a:rPr>
            </a:br>
            <a:endParaRPr lang="en-US" sz="2200" dirty="0">
              <a:latin typeface="+mj-lt"/>
            </a:endParaRP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Words and sentences with </a:t>
            </a:r>
            <a:r>
              <a:rPr lang="en-US" sz="2200" b="1" dirty="0">
                <a:latin typeface="+mj-lt"/>
              </a:rPr>
              <a:t>similar meanings</a:t>
            </a:r>
            <a:r>
              <a:rPr lang="en-US" sz="2200" dirty="0">
                <a:latin typeface="+mj-lt"/>
              </a:rPr>
              <a:t> are located close together within this space</a:t>
            </a:r>
            <a:endParaRPr lang="en-US" sz="2200" b="1" dirty="0">
              <a:latin typeface="+mj-lt"/>
            </a:endParaRPr>
          </a:p>
          <a:p>
            <a:pPr marL="342900" indent="-342900">
              <a:buFont typeface="Arial" panose="020B0604020202020204" pitchFamily="34" charset="0"/>
              <a:buChar char="•"/>
            </a:pPr>
            <a:endParaRPr lang="en-US" b="1" dirty="0"/>
          </a:p>
        </p:txBody>
      </p:sp>
    </p:spTree>
    <p:extLst>
      <p:ext uri="{BB962C8B-B14F-4D97-AF65-F5344CB8AC3E}">
        <p14:creationId xmlns:p14="http://schemas.microsoft.com/office/powerpoint/2010/main" val="30047250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8A7502-DE07-40B3-1D99-1951F22FB94D}"/>
              </a:ext>
            </a:extLst>
          </p:cNvPr>
          <p:cNvSpPr>
            <a:spLocks noGrp="1"/>
          </p:cNvSpPr>
          <p:nvPr>
            <p:ph type="sldNum" sz="quarter" idx="25"/>
          </p:nvPr>
        </p:nvSpPr>
        <p:spPr/>
        <p:txBody>
          <a:bodyPr/>
          <a:lstStyle/>
          <a:p>
            <a:fld id="{8B70248A-FD0F-534C-919E-E8EB9B0FC062}" type="slidenum">
              <a:rPr lang="en-BE" smtClean="0"/>
              <a:pPr/>
              <a:t>90</a:t>
            </a:fld>
            <a:endParaRPr lang="en-BE"/>
          </a:p>
        </p:txBody>
      </p:sp>
      <p:pic>
        <p:nvPicPr>
          <p:cNvPr id="6" name="Picture 5">
            <a:extLst>
              <a:ext uri="{FF2B5EF4-FFF2-40B4-BE49-F238E27FC236}">
                <a16:creationId xmlns:a16="http://schemas.microsoft.com/office/drawing/2014/main" id="{548D3E59-2F33-E9AB-0EAF-9CBF2087F2C0}"/>
              </a:ext>
            </a:extLst>
          </p:cNvPr>
          <p:cNvPicPr>
            <a:picLocks noChangeAspect="1"/>
          </p:cNvPicPr>
          <p:nvPr/>
        </p:nvPicPr>
        <p:blipFill>
          <a:blip r:embed="rId3"/>
          <a:stretch>
            <a:fillRect/>
          </a:stretch>
        </p:blipFill>
        <p:spPr>
          <a:xfrm>
            <a:off x="228600" y="1667256"/>
            <a:ext cx="6286500" cy="4886325"/>
          </a:xfrm>
          <a:prstGeom prst="rect">
            <a:avLst/>
          </a:prstGeom>
        </p:spPr>
      </p:pic>
      <p:pic>
        <p:nvPicPr>
          <p:cNvPr id="52230" name="Picture 6" descr="Navigating the World of LLM Agents: A Beginner's Guide | by Dominik Polzer  | Towards Data Science">
            <a:extLst>
              <a:ext uri="{FF2B5EF4-FFF2-40B4-BE49-F238E27FC236}">
                <a16:creationId xmlns:a16="http://schemas.microsoft.com/office/drawing/2014/main" id="{1AC03489-BEF9-D65A-B457-258F7BDAB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343" y="1143000"/>
            <a:ext cx="5377656"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A939ED-6857-5203-786E-2898733553EA}"/>
              </a:ext>
            </a:extLst>
          </p:cNvPr>
          <p:cNvSpPr>
            <a:spLocks noGrp="1"/>
          </p:cNvSpPr>
          <p:nvPr>
            <p:ph type="title"/>
          </p:nvPr>
        </p:nvSpPr>
        <p:spPr>
          <a:xfrm>
            <a:off x="515937" y="136190"/>
            <a:ext cx="11160125" cy="1116012"/>
          </a:xfrm>
        </p:spPr>
        <p:txBody>
          <a:bodyPr/>
          <a:lstStyle/>
          <a:p>
            <a:r>
              <a:rPr lang="en-US" dirty="0" err="1"/>
              <a:t>CrewAI</a:t>
            </a:r>
            <a:r>
              <a:rPr lang="en-US" dirty="0"/>
              <a:t> Agent:</a:t>
            </a:r>
            <a:br>
              <a:rPr lang="en-US" dirty="0"/>
            </a:br>
            <a:r>
              <a:rPr lang="en-US" dirty="0"/>
              <a:t>Chain-of-Thought &amp; </a:t>
            </a:r>
            <a:r>
              <a:rPr lang="en-US" dirty="0" err="1"/>
              <a:t>ReAct</a:t>
            </a:r>
            <a:r>
              <a:rPr lang="en-US" dirty="0"/>
              <a:t> </a:t>
            </a:r>
            <a:r>
              <a:rPr lang="en-US" sz="2400" dirty="0"/>
              <a:t>(Reasoning &amp; Acting)</a:t>
            </a:r>
          </a:p>
        </p:txBody>
      </p:sp>
    </p:spTree>
    <p:extLst>
      <p:ext uri="{BB962C8B-B14F-4D97-AF65-F5344CB8AC3E}">
        <p14:creationId xmlns:p14="http://schemas.microsoft.com/office/powerpoint/2010/main" val="31920127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A0C3-E258-0BEC-96B6-2F364B98329C}"/>
              </a:ext>
            </a:extLst>
          </p:cNvPr>
          <p:cNvSpPr>
            <a:spLocks noGrp="1"/>
          </p:cNvSpPr>
          <p:nvPr>
            <p:ph type="title"/>
          </p:nvPr>
        </p:nvSpPr>
        <p:spPr>
          <a:xfrm>
            <a:off x="515937" y="201620"/>
            <a:ext cx="11160125" cy="1116012"/>
          </a:xfrm>
        </p:spPr>
        <p:txBody>
          <a:bodyPr/>
          <a:lstStyle/>
          <a:p>
            <a:r>
              <a:rPr lang="en-US" dirty="0" err="1"/>
              <a:t>CrewAI</a:t>
            </a:r>
            <a:r>
              <a:rPr lang="en-US" dirty="0"/>
              <a:t>: Tools &amp; Integrations</a:t>
            </a:r>
          </a:p>
        </p:txBody>
      </p:sp>
      <p:sp>
        <p:nvSpPr>
          <p:cNvPr id="3" name="Slide Number Placeholder 2">
            <a:extLst>
              <a:ext uri="{FF2B5EF4-FFF2-40B4-BE49-F238E27FC236}">
                <a16:creationId xmlns:a16="http://schemas.microsoft.com/office/drawing/2014/main" id="{9540152F-044F-A539-0D28-ACF4A12AB689}"/>
              </a:ext>
            </a:extLst>
          </p:cNvPr>
          <p:cNvSpPr>
            <a:spLocks noGrp="1"/>
          </p:cNvSpPr>
          <p:nvPr>
            <p:ph type="sldNum" sz="quarter" idx="25"/>
          </p:nvPr>
        </p:nvSpPr>
        <p:spPr/>
        <p:txBody>
          <a:bodyPr/>
          <a:lstStyle/>
          <a:p>
            <a:fld id="{8B70248A-FD0F-534C-919E-E8EB9B0FC062}" type="slidenum">
              <a:rPr lang="en-BE" smtClean="0"/>
              <a:pPr/>
              <a:t>91</a:t>
            </a:fld>
            <a:endParaRPr lang="en-BE"/>
          </a:p>
        </p:txBody>
      </p:sp>
      <p:sp>
        <p:nvSpPr>
          <p:cNvPr id="4" name="Text Placeholder 3">
            <a:extLst>
              <a:ext uri="{FF2B5EF4-FFF2-40B4-BE49-F238E27FC236}">
                <a16:creationId xmlns:a16="http://schemas.microsoft.com/office/drawing/2014/main" id="{07776551-5AD7-DC18-58EB-0990CFF21DB8}"/>
              </a:ext>
            </a:extLst>
          </p:cNvPr>
          <p:cNvSpPr>
            <a:spLocks noGrp="1"/>
          </p:cNvSpPr>
          <p:nvPr>
            <p:ph type="body" sz="quarter" idx="31"/>
          </p:nvPr>
        </p:nvSpPr>
        <p:spPr>
          <a:xfrm>
            <a:off x="4328577" y="3973898"/>
            <a:ext cx="7454714" cy="2771776"/>
          </a:xfrm>
        </p:spPr>
        <p:txBody>
          <a:bodyPr>
            <a:normAutofit/>
          </a:bodyPr>
          <a:lstStyle/>
          <a:p>
            <a:pPr algn="l"/>
            <a:r>
              <a:rPr lang="en-US" b="1" i="0" dirty="0">
                <a:solidFill>
                  <a:srgbClr val="111111"/>
                </a:solidFill>
                <a:effectLst/>
                <a:latin typeface="+mj-lt"/>
              </a:rPr>
              <a:t>Commonly used tools:</a:t>
            </a:r>
            <a:endParaRPr lang="en-US" b="1" dirty="0">
              <a:solidFill>
                <a:srgbClr val="111111"/>
              </a:solidFill>
              <a:latin typeface="+mj-lt"/>
            </a:endParaRPr>
          </a:p>
          <a:p>
            <a:pPr algn="l"/>
            <a:endParaRPr lang="en-US" sz="2200" b="1" i="0" dirty="0">
              <a:solidFill>
                <a:srgbClr val="111111"/>
              </a:solidFill>
              <a:effectLst/>
              <a:latin typeface="+mj-lt"/>
            </a:endParaRPr>
          </a:p>
          <a:p>
            <a:r>
              <a:rPr lang="en-US" sz="2200" i="0" dirty="0">
                <a:solidFill>
                  <a:srgbClr val="111111"/>
                </a:solidFill>
                <a:effectLst/>
                <a:latin typeface="+mj-lt"/>
              </a:rPr>
              <a:t>Web search (</a:t>
            </a:r>
            <a:r>
              <a:rPr lang="en-US" sz="2200" i="0" dirty="0" err="1">
                <a:solidFill>
                  <a:srgbClr val="111111"/>
                </a:solidFill>
                <a:effectLst/>
                <a:latin typeface="+mj-lt"/>
              </a:rPr>
              <a:t>Serper</a:t>
            </a:r>
            <a:r>
              <a:rPr lang="en-US" sz="2200" i="0" dirty="0">
                <a:solidFill>
                  <a:srgbClr val="111111"/>
                </a:solidFill>
                <a:effectLst/>
                <a:latin typeface="+mj-lt"/>
              </a:rPr>
              <a:t> API), </a:t>
            </a:r>
            <a:r>
              <a:rPr lang="en-US" sz="2200" i="0" dirty="0" err="1">
                <a:solidFill>
                  <a:srgbClr val="111111"/>
                </a:solidFill>
                <a:effectLst/>
                <a:latin typeface="+mj-lt"/>
              </a:rPr>
              <a:t>Groq</a:t>
            </a:r>
            <a:r>
              <a:rPr lang="en-US" sz="2200" i="0" dirty="0">
                <a:solidFill>
                  <a:srgbClr val="111111"/>
                </a:solidFill>
                <a:effectLst/>
                <a:latin typeface="+mj-lt"/>
              </a:rPr>
              <a:t> API, YouTube and Media Connectors, Database connectors (</a:t>
            </a:r>
            <a:r>
              <a:rPr lang="en-US" sz="2200" i="0" dirty="0" err="1">
                <a:solidFill>
                  <a:srgbClr val="111111"/>
                </a:solidFill>
                <a:effectLst/>
                <a:latin typeface="+mj-lt"/>
              </a:rPr>
              <a:t>SQLAlchemy</a:t>
            </a:r>
            <a:r>
              <a:rPr lang="en-US" sz="2200" i="0" dirty="0">
                <a:solidFill>
                  <a:srgbClr val="111111"/>
                </a:solidFill>
                <a:effectLst/>
                <a:latin typeface="+mj-lt"/>
              </a:rPr>
              <a:t>, </a:t>
            </a:r>
            <a:r>
              <a:rPr lang="en-US" sz="2200" i="0" dirty="0" err="1">
                <a:solidFill>
                  <a:srgbClr val="111111"/>
                </a:solidFill>
                <a:effectLst/>
                <a:latin typeface="+mj-lt"/>
              </a:rPr>
              <a:t>PyMongo</a:t>
            </a:r>
            <a:r>
              <a:rPr lang="en-US" sz="2200" i="0" dirty="0">
                <a:solidFill>
                  <a:srgbClr val="111111"/>
                </a:solidFill>
                <a:effectLst/>
                <a:latin typeface="+mj-lt"/>
              </a:rPr>
              <a:t>), </a:t>
            </a:r>
            <a:r>
              <a:rPr lang="en-US" sz="2200" i="0" dirty="0" err="1">
                <a:solidFill>
                  <a:srgbClr val="111111"/>
                </a:solidFill>
                <a:effectLst/>
                <a:latin typeface="+mj-lt"/>
              </a:rPr>
              <a:t>Langchain</a:t>
            </a:r>
            <a:r>
              <a:rPr lang="en-US" sz="2200" i="0" dirty="0">
                <a:solidFill>
                  <a:srgbClr val="111111"/>
                </a:solidFill>
                <a:effectLst/>
                <a:latin typeface="+mj-lt"/>
              </a:rPr>
              <a:t> tools, AI Powered tools (</a:t>
            </a:r>
            <a:r>
              <a:rPr lang="en-US" sz="2200" i="0" dirty="0" err="1">
                <a:solidFill>
                  <a:srgbClr val="111111"/>
                </a:solidFill>
                <a:effectLst/>
                <a:latin typeface="+mj-lt"/>
              </a:rPr>
              <a:t>DallE</a:t>
            </a:r>
            <a:r>
              <a:rPr lang="en-US" sz="2200" i="0" dirty="0">
                <a:solidFill>
                  <a:srgbClr val="111111"/>
                </a:solidFill>
                <a:effectLst/>
                <a:latin typeface="+mj-lt"/>
              </a:rPr>
              <a:t> API), </a:t>
            </a:r>
            <a:r>
              <a:rPr lang="en-US" sz="2200" i="0" dirty="0" err="1">
                <a:solidFill>
                  <a:srgbClr val="111111"/>
                </a:solidFill>
                <a:effectLst/>
                <a:latin typeface="+mj-lt"/>
              </a:rPr>
              <a:t>SeleniumWeb</a:t>
            </a:r>
            <a:r>
              <a:rPr lang="en-US" sz="2200" i="0" dirty="0">
                <a:solidFill>
                  <a:srgbClr val="111111"/>
                </a:solidFill>
                <a:effectLst/>
                <a:latin typeface="+mj-lt"/>
              </a:rPr>
              <a:t> Scraping</a:t>
            </a:r>
            <a:r>
              <a:rPr lang="en-US" sz="2200" dirty="0">
                <a:solidFill>
                  <a:srgbClr val="111111"/>
                </a:solidFill>
                <a:latin typeface="+mj-lt"/>
              </a:rPr>
              <a:t>, </a:t>
            </a:r>
            <a:r>
              <a:rPr lang="en-US" sz="2200" dirty="0" err="1">
                <a:solidFill>
                  <a:srgbClr val="111111"/>
                </a:solidFill>
                <a:latin typeface="+mj-lt"/>
              </a:rPr>
              <a:t>LLamaIndex</a:t>
            </a:r>
            <a:r>
              <a:rPr lang="en-US" sz="2200" dirty="0">
                <a:solidFill>
                  <a:srgbClr val="111111"/>
                </a:solidFill>
                <a:latin typeface="+mj-lt"/>
              </a:rPr>
              <a:t>, Slack API, etc.</a:t>
            </a:r>
            <a:endParaRPr lang="en-US" sz="2200" i="0" dirty="0">
              <a:solidFill>
                <a:srgbClr val="111111"/>
              </a:solidFill>
              <a:effectLst/>
              <a:latin typeface="+mj-lt"/>
            </a:endParaRPr>
          </a:p>
          <a:p>
            <a:pPr algn="l"/>
            <a:endParaRPr lang="en-US" b="1" dirty="0">
              <a:solidFill>
                <a:srgbClr val="111111"/>
              </a:solidFill>
              <a:latin typeface="+mj-lt"/>
            </a:endParaRPr>
          </a:p>
          <a:p>
            <a:pPr algn="l"/>
            <a:endParaRPr lang="en-US" b="1" dirty="0">
              <a:solidFill>
                <a:srgbClr val="111111"/>
              </a:solidFill>
              <a:latin typeface="+mj-lt"/>
            </a:endParaRPr>
          </a:p>
          <a:p>
            <a:endParaRPr lang="en-US" dirty="0"/>
          </a:p>
        </p:txBody>
      </p:sp>
      <p:pic>
        <p:nvPicPr>
          <p:cNvPr id="6" name="Picture 5">
            <a:extLst>
              <a:ext uri="{FF2B5EF4-FFF2-40B4-BE49-F238E27FC236}">
                <a16:creationId xmlns:a16="http://schemas.microsoft.com/office/drawing/2014/main" id="{5AA75FF2-9BC3-331B-55BD-28B48CC5DCBE}"/>
              </a:ext>
            </a:extLst>
          </p:cNvPr>
          <p:cNvPicPr>
            <a:picLocks noChangeAspect="1"/>
          </p:cNvPicPr>
          <p:nvPr/>
        </p:nvPicPr>
        <p:blipFill>
          <a:blip r:embed="rId2"/>
          <a:stretch>
            <a:fillRect/>
          </a:stretch>
        </p:blipFill>
        <p:spPr>
          <a:xfrm>
            <a:off x="812841" y="1317632"/>
            <a:ext cx="1992706" cy="2669374"/>
          </a:xfrm>
          <a:prstGeom prst="rect">
            <a:avLst/>
          </a:prstGeom>
        </p:spPr>
      </p:pic>
      <p:pic>
        <p:nvPicPr>
          <p:cNvPr id="8" name="Picture 7">
            <a:extLst>
              <a:ext uri="{FF2B5EF4-FFF2-40B4-BE49-F238E27FC236}">
                <a16:creationId xmlns:a16="http://schemas.microsoft.com/office/drawing/2014/main" id="{2952334A-8D9A-890A-10E7-0ACECC8C3E81}"/>
              </a:ext>
            </a:extLst>
          </p:cNvPr>
          <p:cNvPicPr>
            <a:picLocks noChangeAspect="1"/>
          </p:cNvPicPr>
          <p:nvPr/>
        </p:nvPicPr>
        <p:blipFill>
          <a:blip r:embed="rId3"/>
          <a:stretch>
            <a:fillRect/>
          </a:stretch>
        </p:blipFill>
        <p:spPr>
          <a:xfrm>
            <a:off x="273808" y="3973899"/>
            <a:ext cx="3757865" cy="2771775"/>
          </a:xfrm>
          <a:prstGeom prst="rect">
            <a:avLst/>
          </a:prstGeom>
        </p:spPr>
      </p:pic>
      <p:pic>
        <p:nvPicPr>
          <p:cNvPr id="54274" name="Picture 2" descr="LangChain Agents &amp; LlamaIndex Tools | by Cobus Greyling | Medium">
            <a:extLst>
              <a:ext uri="{FF2B5EF4-FFF2-40B4-BE49-F238E27FC236}">
                <a16:creationId xmlns:a16="http://schemas.microsoft.com/office/drawing/2014/main" id="{D1727CAF-A2F2-C777-CDA2-A3F1396828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0" t="7120" r="2374" b="11364"/>
          <a:stretch/>
        </p:blipFill>
        <p:spPr bwMode="auto">
          <a:xfrm>
            <a:off x="5918943" y="1317632"/>
            <a:ext cx="2643722" cy="225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326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How to build LLM agent to automate your code review workflow using crewAI?">
            <a:extLst>
              <a:ext uri="{FF2B5EF4-FFF2-40B4-BE49-F238E27FC236}">
                <a16:creationId xmlns:a16="http://schemas.microsoft.com/office/drawing/2014/main" id="{6B7E58A3-9F7D-0194-A086-8EDD0D2BC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39" t="8580" r="2585" b="4613"/>
          <a:stretch/>
        </p:blipFill>
        <p:spPr bwMode="auto">
          <a:xfrm>
            <a:off x="689264" y="1333645"/>
            <a:ext cx="11481954"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2E5F81-2907-7F7D-86F2-B2B8733A7798}"/>
              </a:ext>
            </a:extLst>
          </p:cNvPr>
          <p:cNvSpPr>
            <a:spLocks noGrp="1"/>
          </p:cNvSpPr>
          <p:nvPr>
            <p:ph type="title"/>
          </p:nvPr>
        </p:nvSpPr>
        <p:spPr/>
        <p:txBody>
          <a:bodyPr/>
          <a:lstStyle/>
          <a:p>
            <a:r>
              <a:rPr lang="en-US" dirty="0" err="1"/>
              <a:t>CrewAI</a:t>
            </a:r>
            <a:r>
              <a:rPr lang="en-US" dirty="0"/>
              <a:t>: Process/Planning</a:t>
            </a:r>
          </a:p>
        </p:txBody>
      </p:sp>
      <p:sp>
        <p:nvSpPr>
          <p:cNvPr id="3" name="Slide Number Placeholder 2">
            <a:extLst>
              <a:ext uri="{FF2B5EF4-FFF2-40B4-BE49-F238E27FC236}">
                <a16:creationId xmlns:a16="http://schemas.microsoft.com/office/drawing/2014/main" id="{CF7054CC-B9A9-FBA0-3841-E199B8E165F4}"/>
              </a:ext>
            </a:extLst>
          </p:cNvPr>
          <p:cNvSpPr>
            <a:spLocks noGrp="1"/>
          </p:cNvSpPr>
          <p:nvPr>
            <p:ph type="sldNum" sz="quarter" idx="25"/>
          </p:nvPr>
        </p:nvSpPr>
        <p:spPr/>
        <p:txBody>
          <a:bodyPr/>
          <a:lstStyle/>
          <a:p>
            <a:fld id="{8B70248A-FD0F-534C-919E-E8EB9B0FC062}" type="slidenum">
              <a:rPr lang="en-BE" smtClean="0"/>
              <a:pPr/>
              <a:t>92</a:t>
            </a:fld>
            <a:endParaRPr lang="en-BE"/>
          </a:p>
        </p:txBody>
      </p:sp>
      <p:pic>
        <p:nvPicPr>
          <p:cNvPr id="49156" name="Picture 4" descr="For a Multi-Agent Framework, CrewAI has its Advantages Compared to AutoGen  | by Yeyu Huang | Level Up Coding">
            <a:extLst>
              <a:ext uri="{FF2B5EF4-FFF2-40B4-BE49-F238E27FC236}">
                <a16:creationId xmlns:a16="http://schemas.microsoft.com/office/drawing/2014/main" id="{8A4F8898-8362-E224-D188-259401D58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28" y="4730373"/>
            <a:ext cx="6758707" cy="198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65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DB57-F188-73F8-109D-D1BFFDBC5457}"/>
              </a:ext>
            </a:extLst>
          </p:cNvPr>
          <p:cNvSpPr>
            <a:spLocks noGrp="1"/>
          </p:cNvSpPr>
          <p:nvPr>
            <p:ph type="title"/>
          </p:nvPr>
        </p:nvSpPr>
        <p:spPr/>
        <p:txBody>
          <a:bodyPr/>
          <a:lstStyle/>
          <a:p>
            <a:r>
              <a:rPr lang="en-US" dirty="0" err="1"/>
              <a:t>CrewAI</a:t>
            </a:r>
            <a:r>
              <a:rPr lang="en-US" dirty="0"/>
              <a:t>: Memory </a:t>
            </a:r>
            <a:r>
              <a:rPr lang="en-US" sz="2400" dirty="0"/>
              <a:t>(Short- &amp; Long-term)</a:t>
            </a:r>
            <a:endParaRPr lang="en-US" dirty="0"/>
          </a:p>
        </p:txBody>
      </p:sp>
      <p:sp>
        <p:nvSpPr>
          <p:cNvPr id="3" name="Slide Number Placeholder 2">
            <a:extLst>
              <a:ext uri="{FF2B5EF4-FFF2-40B4-BE49-F238E27FC236}">
                <a16:creationId xmlns:a16="http://schemas.microsoft.com/office/drawing/2014/main" id="{0A9B5532-E8ED-FDE9-D1E3-4A773B52E8E5}"/>
              </a:ext>
            </a:extLst>
          </p:cNvPr>
          <p:cNvSpPr>
            <a:spLocks noGrp="1"/>
          </p:cNvSpPr>
          <p:nvPr>
            <p:ph type="sldNum" sz="quarter" idx="25"/>
          </p:nvPr>
        </p:nvSpPr>
        <p:spPr/>
        <p:txBody>
          <a:bodyPr/>
          <a:lstStyle/>
          <a:p>
            <a:fld id="{8B70248A-FD0F-534C-919E-E8EB9B0FC062}" type="slidenum">
              <a:rPr lang="en-BE" smtClean="0"/>
              <a:pPr/>
              <a:t>93</a:t>
            </a:fld>
            <a:endParaRPr lang="en-BE"/>
          </a:p>
        </p:txBody>
      </p:sp>
      <p:pic>
        <p:nvPicPr>
          <p:cNvPr id="46082" name="Picture 2" descr="Memory">
            <a:extLst>
              <a:ext uri="{FF2B5EF4-FFF2-40B4-BE49-F238E27FC236}">
                <a16:creationId xmlns:a16="http://schemas.microsoft.com/office/drawing/2014/main" id="{46DF9AB9-BD12-581F-95AF-1B5B745D3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273" y="1299939"/>
            <a:ext cx="7239517" cy="4716463"/>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a:extLst>
              <a:ext uri="{FF2B5EF4-FFF2-40B4-BE49-F238E27FC236}">
                <a16:creationId xmlns:a16="http://schemas.microsoft.com/office/drawing/2014/main" id="{8E6A05C3-802D-F601-2F3A-6EE870E7E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61035"/>
            <a:ext cx="5092996" cy="202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119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FF18-BFC6-4D0C-D8CA-D76466D51566}"/>
              </a:ext>
            </a:extLst>
          </p:cNvPr>
          <p:cNvSpPr>
            <a:spLocks noGrp="1"/>
          </p:cNvSpPr>
          <p:nvPr>
            <p:ph type="title"/>
          </p:nvPr>
        </p:nvSpPr>
        <p:spPr>
          <a:xfrm>
            <a:off x="515936" y="112326"/>
            <a:ext cx="11160125" cy="1116012"/>
          </a:xfrm>
        </p:spPr>
        <p:txBody>
          <a:bodyPr/>
          <a:lstStyle/>
          <a:p>
            <a:r>
              <a:rPr lang="en-US" dirty="0" err="1"/>
              <a:t>CrewAI</a:t>
            </a:r>
            <a:r>
              <a:rPr lang="en-US" dirty="0"/>
              <a:t>: Putting it all together</a:t>
            </a:r>
          </a:p>
        </p:txBody>
      </p:sp>
      <p:sp>
        <p:nvSpPr>
          <p:cNvPr id="3" name="Slide Number Placeholder 2">
            <a:extLst>
              <a:ext uri="{FF2B5EF4-FFF2-40B4-BE49-F238E27FC236}">
                <a16:creationId xmlns:a16="http://schemas.microsoft.com/office/drawing/2014/main" id="{ABE88F4F-1C5C-0548-5C94-F3FB9FCB8837}"/>
              </a:ext>
            </a:extLst>
          </p:cNvPr>
          <p:cNvSpPr>
            <a:spLocks noGrp="1"/>
          </p:cNvSpPr>
          <p:nvPr>
            <p:ph type="sldNum" sz="quarter" idx="25"/>
          </p:nvPr>
        </p:nvSpPr>
        <p:spPr/>
        <p:txBody>
          <a:bodyPr/>
          <a:lstStyle/>
          <a:p>
            <a:fld id="{8B70248A-FD0F-534C-919E-E8EB9B0FC062}" type="slidenum">
              <a:rPr lang="en-BE" smtClean="0"/>
              <a:pPr/>
              <a:t>94</a:t>
            </a:fld>
            <a:endParaRPr lang="en-BE"/>
          </a:p>
        </p:txBody>
      </p:sp>
      <p:pic>
        <p:nvPicPr>
          <p:cNvPr id="40962" name="Picture 2" descr="Top 5 Frameworks for Building AI Agents in 2024 (Plus 1 Bonus) - DEV  Community">
            <a:extLst>
              <a:ext uri="{FF2B5EF4-FFF2-40B4-BE49-F238E27FC236}">
                <a16:creationId xmlns:a16="http://schemas.microsoft.com/office/drawing/2014/main" id="{8D843F54-0F85-5176-2683-AB61B1FC3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29" y="1228338"/>
            <a:ext cx="8212142" cy="555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1639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F81A70-2F6F-4F1D-28E9-5CE9271EA179}"/>
              </a:ext>
            </a:extLst>
          </p:cNvPr>
          <p:cNvSpPr>
            <a:spLocks noGrp="1"/>
          </p:cNvSpPr>
          <p:nvPr>
            <p:ph type="sldNum" sz="quarter" idx="25"/>
          </p:nvPr>
        </p:nvSpPr>
        <p:spPr/>
        <p:txBody>
          <a:bodyPr/>
          <a:lstStyle/>
          <a:p>
            <a:fld id="{8B70248A-FD0F-534C-919E-E8EB9B0FC062}" type="slidenum">
              <a:rPr lang="en-BE" smtClean="0"/>
              <a:pPr/>
              <a:t>95</a:t>
            </a:fld>
            <a:endParaRPr lang="en-BE"/>
          </a:p>
        </p:txBody>
      </p:sp>
      <p:sp>
        <p:nvSpPr>
          <p:cNvPr id="4" name="Text Placeholder 3">
            <a:extLst>
              <a:ext uri="{FF2B5EF4-FFF2-40B4-BE49-F238E27FC236}">
                <a16:creationId xmlns:a16="http://schemas.microsoft.com/office/drawing/2014/main" id="{74A1BB51-EE54-28B8-6B8B-CF40866466E6}"/>
              </a:ext>
            </a:extLst>
          </p:cNvPr>
          <p:cNvSpPr>
            <a:spLocks noGrp="1"/>
          </p:cNvSpPr>
          <p:nvPr>
            <p:ph type="body" sz="quarter" idx="31"/>
          </p:nvPr>
        </p:nvSpPr>
        <p:spPr/>
        <p:txBody>
          <a:bodyPr/>
          <a:lstStyle/>
          <a:p>
            <a:endParaRPr lang="en-US"/>
          </a:p>
        </p:txBody>
      </p:sp>
      <p:pic>
        <p:nvPicPr>
          <p:cNvPr id="51202" name="Picture 2" descr="Crew AI Crash Course (Step by Step) · Alejandro AO">
            <a:extLst>
              <a:ext uri="{FF2B5EF4-FFF2-40B4-BE49-F238E27FC236}">
                <a16:creationId xmlns:a16="http://schemas.microsoft.com/office/drawing/2014/main" id="{30382E4D-08B5-A004-A4C6-2899C0BF0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
            <a:ext cx="121920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395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FE2A8-BEF3-921D-BB6F-C7BA92CA37B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6817326-4F32-70BC-F964-7DFC60DC2F2E}"/>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A5D2A058-92D1-20E6-7AC7-E6E61356AB98}"/>
              </a:ext>
            </a:extLst>
          </p:cNvPr>
          <p:cNvSpPr txBox="1">
            <a:spLocks/>
          </p:cNvSpPr>
          <p:nvPr/>
        </p:nvSpPr>
        <p:spPr>
          <a:xfrm>
            <a:off x="0" y="2697451"/>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7200" dirty="0">
                <a:solidFill>
                  <a:srgbClr val="FFFFFF"/>
                </a:solidFill>
              </a:rPr>
              <a:t>NLP Challenge</a:t>
            </a:r>
          </a:p>
          <a:p>
            <a:pPr marL="0" marR="0" lvl="0" indent="0" algn="ctr" defTabSz="914400" rtl="0" eaLnBrk="1" fontAlgn="auto" latinLnBrk="0" hangingPunct="1">
              <a:lnSpc>
                <a:spcPct val="85000"/>
              </a:lnSpc>
              <a:spcBef>
                <a:spcPct val="0"/>
              </a:spcBef>
              <a:spcAft>
                <a:spcPts val="0"/>
              </a:spcAft>
              <a:buClrTx/>
              <a:buSzTx/>
              <a:buFontTx/>
              <a:buNone/>
              <a:tabLst/>
              <a:defRPr/>
            </a:pPr>
            <a:r>
              <a:rPr lang="en-US" dirty="0">
                <a:solidFill>
                  <a:srgbClr val="FFFFFF"/>
                </a:solidFill>
              </a:rPr>
              <a:t>Personal Learning Assistant</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4034289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EAEF-2E72-EFFD-F200-5774409AE49A}"/>
              </a:ext>
            </a:extLst>
          </p:cNvPr>
          <p:cNvSpPr>
            <a:spLocks noGrp="1"/>
          </p:cNvSpPr>
          <p:nvPr>
            <p:ph type="title"/>
          </p:nvPr>
        </p:nvSpPr>
        <p:spPr/>
        <p:txBody>
          <a:bodyPr/>
          <a:lstStyle/>
          <a:p>
            <a:r>
              <a:rPr lang="en-US" dirty="0"/>
              <a:t>Personal Learning Assistant</a:t>
            </a:r>
          </a:p>
        </p:txBody>
      </p:sp>
      <p:sp>
        <p:nvSpPr>
          <p:cNvPr id="3" name="Slide Number Placeholder 2">
            <a:extLst>
              <a:ext uri="{FF2B5EF4-FFF2-40B4-BE49-F238E27FC236}">
                <a16:creationId xmlns:a16="http://schemas.microsoft.com/office/drawing/2014/main" id="{990795E9-8999-5D0F-9414-6009E6BDAF3E}"/>
              </a:ext>
            </a:extLst>
          </p:cNvPr>
          <p:cNvSpPr>
            <a:spLocks noGrp="1"/>
          </p:cNvSpPr>
          <p:nvPr>
            <p:ph type="sldNum" sz="quarter" idx="25"/>
          </p:nvPr>
        </p:nvSpPr>
        <p:spPr/>
        <p:txBody>
          <a:bodyPr/>
          <a:lstStyle/>
          <a:p>
            <a:fld id="{8B70248A-FD0F-534C-919E-E8EB9B0FC062}" type="slidenum">
              <a:rPr lang="en-BE" smtClean="0"/>
              <a:pPr/>
              <a:t>97</a:t>
            </a:fld>
            <a:endParaRPr lang="en-BE"/>
          </a:p>
        </p:txBody>
      </p:sp>
      <p:sp>
        <p:nvSpPr>
          <p:cNvPr id="4" name="Text Placeholder 3">
            <a:extLst>
              <a:ext uri="{FF2B5EF4-FFF2-40B4-BE49-F238E27FC236}">
                <a16:creationId xmlns:a16="http://schemas.microsoft.com/office/drawing/2014/main" id="{FE15F9E9-AAF3-4520-A177-8C73E9AB8D30}"/>
              </a:ext>
            </a:extLst>
          </p:cNvPr>
          <p:cNvSpPr>
            <a:spLocks noGrp="1"/>
          </p:cNvSpPr>
          <p:nvPr>
            <p:ph type="body" sz="quarter" idx="31"/>
          </p:nvPr>
        </p:nvSpPr>
        <p:spPr/>
        <p:txBody>
          <a:bodyPr>
            <a:normAutofit/>
          </a:bodyPr>
          <a:lstStyle/>
          <a:p>
            <a:r>
              <a:rPr lang="en-US" sz="2200" b="1" dirty="0">
                <a:highlight>
                  <a:srgbClr val="FA6432"/>
                </a:highlight>
                <a:latin typeface="+mj-lt"/>
              </a:rPr>
              <a:t>Platform</a:t>
            </a:r>
          </a:p>
          <a:p>
            <a:pPr marL="342900" indent="-342900">
              <a:buFont typeface="Wingdings" panose="05000000000000000000" pitchFamily="2" charset="2"/>
              <a:buChar char="î"/>
            </a:pPr>
            <a:r>
              <a:rPr lang="en-US" sz="2200" dirty="0">
                <a:latin typeface="+mj-lt"/>
              </a:rPr>
              <a:t>Use </a:t>
            </a:r>
            <a:r>
              <a:rPr lang="en-US" sz="2200" dirty="0" err="1">
                <a:latin typeface="+mj-lt"/>
              </a:rPr>
              <a:t>CrewAI</a:t>
            </a:r>
            <a:r>
              <a:rPr lang="en-US" sz="2200">
                <a:latin typeface="+mj-lt"/>
              </a:rPr>
              <a:t>, LangGraph, … </a:t>
            </a:r>
            <a:r>
              <a:rPr lang="en-US" sz="2200" dirty="0">
                <a:latin typeface="+mj-lt"/>
              </a:rPr>
              <a:t>to build a multi-agent personal learning assistant</a:t>
            </a:r>
          </a:p>
          <a:p>
            <a:endParaRPr lang="en-US" sz="2200" dirty="0">
              <a:latin typeface="+mj-lt"/>
            </a:endParaRPr>
          </a:p>
          <a:p>
            <a:r>
              <a:rPr lang="en-US" sz="2200" b="1" dirty="0">
                <a:highlight>
                  <a:srgbClr val="FA6432"/>
                </a:highlight>
                <a:latin typeface="+mj-lt"/>
              </a:rPr>
              <a:t>Goal (MVP)</a:t>
            </a:r>
          </a:p>
          <a:p>
            <a:pPr marL="342900" indent="-342900">
              <a:buFont typeface="Wingdings" panose="05000000000000000000" pitchFamily="2" charset="2"/>
              <a:buChar char="î"/>
            </a:pPr>
            <a:r>
              <a:rPr lang="en-US" sz="2200" dirty="0">
                <a:latin typeface="+mj-lt"/>
              </a:rPr>
              <a:t>The assistant responds to user questions through a chat interface</a:t>
            </a:r>
          </a:p>
          <a:p>
            <a:pPr marL="342900" indent="-342900">
              <a:buFont typeface="Wingdings" panose="05000000000000000000" pitchFamily="2" charset="2"/>
              <a:buChar char="î"/>
            </a:pPr>
            <a:r>
              <a:rPr lang="en-US" sz="2200" dirty="0">
                <a:latin typeface="+mj-lt"/>
              </a:rPr>
              <a:t>Demonstrate </a:t>
            </a:r>
            <a:r>
              <a:rPr lang="en-US" sz="2200" b="1" dirty="0">
                <a:latin typeface="+mj-lt"/>
              </a:rPr>
              <a:t>multi-agent collaboration</a:t>
            </a:r>
            <a:r>
              <a:rPr lang="en-US" sz="2200" dirty="0">
                <a:latin typeface="+mj-lt"/>
              </a:rPr>
              <a:t> (at least two interacting agents)</a:t>
            </a:r>
          </a:p>
          <a:p>
            <a:pPr marL="342900" indent="-342900">
              <a:buFont typeface="Wingdings" panose="05000000000000000000" pitchFamily="2" charset="2"/>
              <a:buChar char="î"/>
            </a:pPr>
            <a:r>
              <a:rPr lang="en-US" sz="2200" dirty="0">
                <a:latin typeface="+mj-lt"/>
              </a:rPr>
              <a:t>Integrate </a:t>
            </a:r>
            <a:r>
              <a:rPr lang="en-US" sz="2200" b="1" dirty="0">
                <a:latin typeface="+mj-lt"/>
              </a:rPr>
              <a:t>at least one MCP tool</a:t>
            </a:r>
            <a:r>
              <a:rPr lang="en-US" sz="2200" dirty="0">
                <a:latin typeface="+mj-lt"/>
              </a:rPr>
              <a:t> (e.g., RAG search, web API, or document retriever)</a:t>
            </a:r>
          </a:p>
          <a:p>
            <a:pPr marL="342900" indent="-342900">
              <a:buFont typeface="Wingdings" panose="05000000000000000000" pitchFamily="2" charset="2"/>
              <a:buChar char="î"/>
            </a:pPr>
            <a:r>
              <a:rPr lang="en-US" sz="2200" dirty="0">
                <a:latin typeface="+mj-lt"/>
              </a:rPr>
              <a:t>Maintain </a:t>
            </a:r>
            <a:r>
              <a:rPr lang="en-US" sz="2200" b="1" dirty="0">
                <a:latin typeface="+mj-lt"/>
              </a:rPr>
              <a:t>short-term context continuity</a:t>
            </a:r>
            <a:r>
              <a:rPr lang="en-US" sz="2200" dirty="0">
                <a:latin typeface="+mj-lt"/>
              </a:rPr>
              <a:t> within a conversation</a:t>
            </a:r>
          </a:p>
          <a:p>
            <a:pPr marL="342900" indent="-342900">
              <a:buFont typeface="Wingdings" panose="05000000000000000000" pitchFamily="2" charset="2"/>
              <a:buChar char="î"/>
            </a:pPr>
            <a:r>
              <a:rPr lang="en-US" sz="2200" dirty="0">
                <a:latin typeface="+mj-lt"/>
              </a:rPr>
              <a:t>Produce useful educational outputs (e.g., summaries, explanations, or quizzes)</a:t>
            </a:r>
          </a:p>
          <a:p>
            <a:endParaRPr lang="en-US" sz="2200" dirty="0">
              <a:latin typeface="+mj-lt"/>
            </a:endParaRPr>
          </a:p>
          <a:p>
            <a:r>
              <a:rPr lang="en-US" sz="2200" b="1" dirty="0">
                <a:highlight>
                  <a:srgbClr val="FA6432"/>
                </a:highlight>
                <a:latin typeface="+mj-lt"/>
              </a:rPr>
              <a:t>Possible Extra’s / Extensions / Extra credit</a:t>
            </a:r>
          </a:p>
          <a:p>
            <a:pPr marL="342900" indent="-342900">
              <a:buFont typeface="Wingdings" panose="05000000000000000000" pitchFamily="2" charset="2"/>
              <a:buChar char="î"/>
            </a:pPr>
            <a:r>
              <a:rPr lang="en-US" sz="2200" dirty="0">
                <a:latin typeface="+mj-lt"/>
              </a:rPr>
              <a:t>Experiment with </a:t>
            </a:r>
            <a:r>
              <a:rPr lang="en-US" sz="2200" b="1" dirty="0">
                <a:latin typeface="+mj-lt"/>
              </a:rPr>
              <a:t>additional tools or agent roles</a:t>
            </a:r>
            <a:r>
              <a:rPr lang="en-US" sz="2200" dirty="0">
                <a:latin typeface="+mj-lt"/>
              </a:rPr>
              <a:t> for richer collaboration</a:t>
            </a:r>
          </a:p>
          <a:p>
            <a:pPr marL="342900" indent="-342900">
              <a:buFont typeface="Wingdings" panose="05000000000000000000" pitchFamily="2" charset="2"/>
              <a:buChar char="î"/>
            </a:pPr>
            <a:r>
              <a:rPr lang="en-US" sz="2200" dirty="0">
                <a:latin typeface="+mj-lt"/>
              </a:rPr>
              <a:t>Add </a:t>
            </a:r>
            <a:r>
              <a:rPr lang="en-US" sz="2200" b="1" dirty="0">
                <a:latin typeface="+mj-lt"/>
              </a:rPr>
              <a:t>long-term memory</a:t>
            </a:r>
            <a:r>
              <a:rPr lang="en-US" sz="2200" dirty="0">
                <a:latin typeface="+mj-lt"/>
              </a:rPr>
              <a:t> using a vector database for persistent recall</a:t>
            </a:r>
          </a:p>
          <a:p>
            <a:pPr marL="342900" indent="-342900">
              <a:buFont typeface="Wingdings" panose="05000000000000000000" pitchFamily="2" charset="2"/>
              <a:buChar char="î"/>
            </a:pPr>
            <a:r>
              <a:rPr lang="en-US" sz="2200" dirty="0">
                <a:latin typeface="+mj-lt"/>
              </a:rPr>
              <a:t>Implement </a:t>
            </a:r>
            <a:r>
              <a:rPr lang="en-US" sz="2200" b="1" dirty="0">
                <a:latin typeface="+mj-lt"/>
              </a:rPr>
              <a:t>adaptive behavior</a:t>
            </a:r>
            <a:r>
              <a:rPr lang="en-US" sz="2200" dirty="0">
                <a:latin typeface="+mj-lt"/>
              </a:rPr>
              <a:t> where agents reflect and improve over time</a:t>
            </a:r>
          </a:p>
        </p:txBody>
      </p:sp>
    </p:spTree>
    <p:extLst>
      <p:ext uri="{BB962C8B-B14F-4D97-AF65-F5344CB8AC3E}">
        <p14:creationId xmlns:p14="http://schemas.microsoft.com/office/powerpoint/2010/main" val="3648402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5B2C-0AA5-FF13-19B6-CFE6D4395397}"/>
              </a:ext>
            </a:extLst>
          </p:cNvPr>
          <p:cNvSpPr>
            <a:spLocks noGrp="1"/>
          </p:cNvSpPr>
          <p:nvPr>
            <p:ph type="title"/>
          </p:nvPr>
        </p:nvSpPr>
        <p:spPr/>
        <p:txBody>
          <a:bodyPr/>
          <a:lstStyle/>
          <a:p>
            <a:r>
              <a:rPr lang="en-US" dirty="0"/>
              <a:t>Over to you</a:t>
            </a:r>
          </a:p>
        </p:txBody>
      </p:sp>
      <p:sp>
        <p:nvSpPr>
          <p:cNvPr id="3" name="Slide Number Placeholder 2">
            <a:extLst>
              <a:ext uri="{FF2B5EF4-FFF2-40B4-BE49-F238E27FC236}">
                <a16:creationId xmlns:a16="http://schemas.microsoft.com/office/drawing/2014/main" id="{DC04D9B7-FDEC-00F5-23EF-C630571BF428}"/>
              </a:ext>
            </a:extLst>
          </p:cNvPr>
          <p:cNvSpPr>
            <a:spLocks noGrp="1"/>
          </p:cNvSpPr>
          <p:nvPr>
            <p:ph type="sldNum" sz="quarter" idx="25"/>
          </p:nvPr>
        </p:nvSpPr>
        <p:spPr/>
        <p:txBody>
          <a:bodyPr/>
          <a:lstStyle/>
          <a:p>
            <a:fld id="{8B70248A-FD0F-534C-919E-E8EB9B0FC062}" type="slidenum">
              <a:rPr lang="en-BE" smtClean="0"/>
              <a:pPr/>
              <a:t>98</a:t>
            </a:fld>
            <a:endParaRPr lang="en-BE"/>
          </a:p>
        </p:txBody>
      </p:sp>
      <p:pic>
        <p:nvPicPr>
          <p:cNvPr id="5" name="Picture 4">
            <a:extLst>
              <a:ext uri="{FF2B5EF4-FFF2-40B4-BE49-F238E27FC236}">
                <a16:creationId xmlns:a16="http://schemas.microsoft.com/office/drawing/2014/main" id="{7E9B0B04-4B47-E7C5-AEC0-4E509A4C39C3}"/>
              </a:ext>
            </a:extLst>
          </p:cNvPr>
          <p:cNvPicPr>
            <a:picLocks noChangeAspect="1"/>
          </p:cNvPicPr>
          <p:nvPr/>
        </p:nvPicPr>
        <p:blipFill>
          <a:blip r:embed="rId2"/>
          <a:stretch>
            <a:fillRect/>
          </a:stretch>
        </p:blipFill>
        <p:spPr>
          <a:xfrm>
            <a:off x="4381257" y="2479656"/>
            <a:ext cx="2995050" cy="2736080"/>
          </a:xfrm>
          <a:prstGeom prst="rect">
            <a:avLst/>
          </a:prstGeom>
        </p:spPr>
      </p:pic>
      <p:pic>
        <p:nvPicPr>
          <p:cNvPr id="4" name="Picture 3">
            <a:extLst>
              <a:ext uri="{FF2B5EF4-FFF2-40B4-BE49-F238E27FC236}">
                <a16:creationId xmlns:a16="http://schemas.microsoft.com/office/drawing/2014/main" id="{B89007E4-2A90-F430-AA08-80AD1474EF88}"/>
              </a:ext>
            </a:extLst>
          </p:cNvPr>
          <p:cNvPicPr>
            <a:picLocks noChangeAspect="1"/>
          </p:cNvPicPr>
          <p:nvPr/>
        </p:nvPicPr>
        <p:blipFill>
          <a:blip r:embed="rId3"/>
          <a:stretch>
            <a:fillRect/>
          </a:stretch>
        </p:blipFill>
        <p:spPr>
          <a:xfrm>
            <a:off x="8703783" y="2479656"/>
            <a:ext cx="2777832" cy="2736080"/>
          </a:xfrm>
          <a:prstGeom prst="rect">
            <a:avLst/>
          </a:prstGeom>
        </p:spPr>
      </p:pic>
      <p:pic>
        <p:nvPicPr>
          <p:cNvPr id="23556" name="Picture 4" descr="Discussion - Free social icons">
            <a:extLst>
              <a:ext uri="{FF2B5EF4-FFF2-40B4-BE49-F238E27FC236}">
                <a16:creationId xmlns:a16="http://schemas.microsoft.com/office/drawing/2014/main" id="{BA6123D5-AA06-F35B-B984-B2ACEFF3B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49" y="2628495"/>
            <a:ext cx="2653731" cy="265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11644"/>
      </p:ext>
    </p:extLst>
  </p:cSld>
  <p:clrMapOvr>
    <a:masterClrMapping/>
  </p:clrMapOvr>
</p:sld>
</file>

<file path=ppt/theme/theme1.xml><?xml version="1.0" encoding="utf-8"?>
<a:theme xmlns:a="http://schemas.openxmlformats.org/drawingml/2006/main" name="WIT">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NJE">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UW">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54ef4c1-7c04-4bd8-aace-2dac36451d1b" xsi:nil="true"/>
    <lcf76f155ced4ddcb4097134ff3c332f xmlns="1946ab53-a53d-4984-8df3-e4b9666a144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D3E55A3DCE2A4A8BC759CAA7D96FE2" ma:contentTypeVersion="12" ma:contentTypeDescription="Create a new document." ma:contentTypeScope="" ma:versionID="c3b87d41c71445f2c7cb767049c78ec0">
  <xsd:schema xmlns:xsd="http://www.w3.org/2001/XMLSchema" xmlns:xs="http://www.w3.org/2001/XMLSchema" xmlns:p="http://schemas.microsoft.com/office/2006/metadata/properties" xmlns:ns2="254ef4c1-7c04-4bd8-aace-2dac36451d1b" xmlns:ns3="1946ab53-a53d-4984-8df3-e4b9666a144b" targetNamespace="http://schemas.microsoft.com/office/2006/metadata/properties" ma:root="true" ma:fieldsID="ff554c3c8e4329415e1c50f5978e6a47" ns2:_="" ns3:_="">
    <xsd:import namespace="254ef4c1-7c04-4bd8-aace-2dac36451d1b"/>
    <xsd:import namespace="1946ab53-a53d-4984-8df3-e4b9666a144b"/>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4ef4c1-7c04-4bd8-aace-2dac36451d1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721e9acf-806b-4a87-936d-d2c26601fefc}" ma:internalName="TaxCatchAll" ma:showField="CatchAllData" ma:web="254ef4c1-7c04-4bd8-aace-2dac36451d1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946ab53-a53d-4984-8df3-e4b9666a144b"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9b243c3-5758-488d-a165-3d321439e892"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B92E74-0DAA-4211-914A-CE18DD5C2D9B}">
  <ds:schemaRefs>
    <ds:schemaRef ds:uri="1946ab53-a53d-4984-8df3-e4b9666a144b"/>
    <ds:schemaRef ds:uri="254ef4c1-7c04-4bd8-aace-2dac36451d1b"/>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1EF84DE-A9E1-41BA-A1A9-89715600EE7E}">
  <ds:schemaRefs>
    <ds:schemaRef ds:uri="1946ab53-a53d-4984-8df3-e4b9666a144b"/>
    <ds:schemaRef ds:uri="254ef4c1-7c04-4bd8-aace-2dac36451d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04AA5A-D616-471A-B8C7-7CF6F028EF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39532</TotalTime>
  <Words>8305</Words>
  <Application>Microsoft Office PowerPoint</Application>
  <PresentationFormat>Widescreen</PresentationFormat>
  <Paragraphs>955</Paragraphs>
  <Slides>98</Slides>
  <Notes>79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98</vt:i4>
      </vt:variant>
    </vt:vector>
  </HeadingPairs>
  <TitlesOfParts>
    <vt:vector size="108" baseType="lpstr">
      <vt:lpstr>Arial</vt:lpstr>
      <vt:lpstr>Brush Script MT</vt:lpstr>
      <vt:lpstr>Calibri</vt:lpstr>
      <vt:lpstr>Century Gothic</vt:lpstr>
      <vt:lpstr>IBMPlexSans</vt:lpstr>
      <vt:lpstr>KaTeX_Main</vt:lpstr>
      <vt:lpstr>Wingdings</vt:lpstr>
      <vt:lpstr>WIT</vt:lpstr>
      <vt:lpstr>ORANJE</vt:lpstr>
      <vt:lpstr>BLAUW</vt:lpstr>
      <vt:lpstr>Deep Learning</vt:lpstr>
      <vt:lpstr>Lesson Goals</vt:lpstr>
      <vt:lpstr>PowerPoint Presentation</vt:lpstr>
      <vt:lpstr>From NLP to Agentic AI</vt:lpstr>
      <vt:lpstr>From NLP to Agentic AI</vt:lpstr>
      <vt:lpstr>PowerPoint Presentation</vt:lpstr>
      <vt:lpstr>PowerPoint Presentation</vt:lpstr>
      <vt:lpstr>General idea of LLM</vt:lpstr>
      <vt:lpstr>General idea of LLM</vt:lpstr>
      <vt:lpstr>LLMs building blocks (next lessons: deep dive into these parts)</vt:lpstr>
      <vt:lpstr>LLMs building blocks (next lessons: deep dive into these parts)</vt:lpstr>
      <vt:lpstr>Tokenization</vt:lpstr>
      <vt:lpstr>Tokenization  https://tiktokenizer.vercel.app/ </vt:lpstr>
      <vt:lpstr>Tokenization and Vectorization</vt:lpstr>
      <vt:lpstr>Tokenization and Vectorization</vt:lpstr>
      <vt:lpstr>Word Embeddings</vt:lpstr>
      <vt:lpstr>Word Embeddings</vt:lpstr>
      <vt:lpstr>Latent Space</vt:lpstr>
      <vt:lpstr>Word Embeddings: Static or Dynamic</vt:lpstr>
      <vt:lpstr>PowerPoint Presentation</vt:lpstr>
      <vt:lpstr>PowerPoint Presentation</vt:lpstr>
      <vt:lpstr>PowerPoint Presentation</vt:lpstr>
      <vt:lpstr>PowerPoint Presentation</vt:lpstr>
      <vt:lpstr>Sentence embeddings</vt:lpstr>
      <vt:lpstr>Sentence embeddings</vt:lpstr>
      <vt:lpstr>Embedding models</vt:lpstr>
      <vt:lpstr>PowerPoint Presentation</vt:lpstr>
      <vt:lpstr>Embedding models</vt:lpstr>
      <vt:lpstr>Self-attention</vt:lpstr>
      <vt:lpstr>Transfer Learning</vt:lpstr>
      <vt:lpstr>Evolution of Language Models</vt:lpstr>
      <vt:lpstr>LLM Families (pre-trained models)</vt:lpstr>
      <vt:lpstr>PowerPoint Presentation</vt:lpstr>
      <vt:lpstr>Ollama</vt:lpstr>
      <vt:lpstr>OpenAI API - Groq</vt:lpstr>
      <vt:lpstr>Common LLM Parameters</vt:lpstr>
      <vt:lpstr>LLMs: (Bigger) Context Window</vt:lpstr>
      <vt:lpstr>PowerPoint Presentation</vt:lpstr>
      <vt:lpstr>LLMs: Max Tokens</vt:lpstr>
      <vt:lpstr>LLMs: Temperature</vt:lpstr>
      <vt:lpstr>LLMs: Temperature</vt:lpstr>
      <vt:lpstr>Use of a pre-trained LM</vt:lpstr>
      <vt:lpstr>Fine-tuning</vt:lpstr>
      <vt:lpstr>Fine-tuning</vt:lpstr>
      <vt:lpstr>Feature-based</vt:lpstr>
      <vt:lpstr>Prompting</vt:lpstr>
      <vt:lpstr>In-context learning ‘Few-shot’ learning  no parameter updates</vt:lpstr>
      <vt:lpstr>PowerPoint Presentation</vt:lpstr>
      <vt:lpstr>New strategies in the LLM era </vt:lpstr>
      <vt:lpstr>New strategies in the LLM era </vt:lpstr>
      <vt:lpstr>PowerPoint Presentation</vt:lpstr>
      <vt:lpstr>Why do we need RAG?</vt:lpstr>
      <vt:lpstr>LLMs come with challenges</vt:lpstr>
      <vt:lpstr>What is RAG?</vt:lpstr>
      <vt:lpstr>When do we need RAG?</vt:lpstr>
      <vt:lpstr>RAG Pipeline: ’10,000-foot view’</vt:lpstr>
      <vt:lpstr>RAG Pipeline: ‘Helicopter View’</vt:lpstr>
      <vt:lpstr>RAG Pipeline: Ground-Level view (out-of-scope for this course – active research domain)</vt:lpstr>
      <vt:lpstr>Data Orchestration Framework: LlamaIndex</vt:lpstr>
      <vt:lpstr>RAG: Challenges and Limitations</vt:lpstr>
      <vt:lpstr>PowerPoint Presentation</vt:lpstr>
      <vt:lpstr>Vector Database</vt:lpstr>
      <vt:lpstr>Vector Database</vt:lpstr>
      <vt:lpstr>Vector Database</vt:lpstr>
      <vt:lpstr>Compute Similarity &amp; Semantic Search </vt:lpstr>
      <vt:lpstr>Common VectorDBs</vt:lpstr>
      <vt:lpstr>PowerPoint Presentation</vt:lpstr>
      <vt:lpstr>Model Context Protocol</vt:lpstr>
      <vt:lpstr>MCP Architecture</vt:lpstr>
      <vt:lpstr>PowerPoint Presentation</vt:lpstr>
      <vt:lpstr>PowerPoint Presentation</vt:lpstr>
      <vt:lpstr>The rise of AI Agents</vt:lpstr>
      <vt:lpstr>Agentic AI</vt:lpstr>
      <vt:lpstr>AI Agent: General Components</vt:lpstr>
      <vt:lpstr>AI Agent: Tools</vt:lpstr>
      <vt:lpstr>AI Agent: Memory</vt:lpstr>
      <vt:lpstr>AI Agent: Memory</vt:lpstr>
      <vt:lpstr>AI Agent: Planning</vt:lpstr>
      <vt:lpstr>PowerPoint Presentation</vt:lpstr>
      <vt:lpstr>PowerPoint Presentation</vt:lpstr>
      <vt:lpstr>Multi-Agent Systems</vt:lpstr>
      <vt:lpstr>Popular Agentic AI frameworks</vt:lpstr>
      <vt:lpstr>CrewAI: Concept</vt:lpstr>
      <vt:lpstr>CrewAI: Crew, Agent, Task, Tools, Process</vt:lpstr>
      <vt:lpstr>PowerPoint Presentation</vt:lpstr>
      <vt:lpstr>https://docs.crewai.com/ </vt:lpstr>
      <vt:lpstr>CrewAI: Agent</vt:lpstr>
      <vt:lpstr>CrewAI: Task</vt:lpstr>
      <vt:lpstr>CrewAI: Crew</vt:lpstr>
      <vt:lpstr>CrewAI Agent: Chain-of-Thought &amp; ReAct (Reasoning &amp; Acting)</vt:lpstr>
      <vt:lpstr>CrewAI: Tools &amp; Integrations</vt:lpstr>
      <vt:lpstr>CrewAI: Process/Planning</vt:lpstr>
      <vt:lpstr>CrewAI: Memory (Short- &amp; Long-term)</vt:lpstr>
      <vt:lpstr>CrewAI: Putting it all together</vt:lpstr>
      <vt:lpstr>PowerPoint Presentation</vt:lpstr>
      <vt:lpstr>PowerPoint Presentation</vt:lpstr>
      <vt:lpstr>Personal Learning Assistant</vt:lpstr>
      <vt:lpstr>Over to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Media Comm</dc:creator>
  <cp:lastModifiedBy>Katrien Laenen</cp:lastModifiedBy>
  <cp:revision>2</cp:revision>
  <cp:lastPrinted>2023-01-03T10:29:33Z</cp:lastPrinted>
  <dcterms:created xsi:type="dcterms:W3CDTF">2022-09-05T06:43:33Z</dcterms:created>
  <dcterms:modified xsi:type="dcterms:W3CDTF">2025-11-06T16:47:35Z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0x01010039D3E55A3DCE2A4A8BC759CAA7D96FE2</vt:lpwstr>
  </property>
  <property fmtid="{D5CDD505-2E9C-101B-9397-08002B2CF9AE}" pid="3" name="MediaServiceImageTags">
    <vt:lpwstr/>
  </property>
  <property fmtid="{D5CDD505-2E9C-101B-9397-08002B2CF9AE}" pid="4" name="MSIP_Label_c337be75-dfbb-4261-9834-ac247c7dde13_Enabled">
    <vt:lpwstr>true</vt:lpwstr>
  </property>
  <property fmtid="{D5CDD505-2E9C-101B-9397-08002B2CF9AE}" pid="5" name="MSIP_Label_c337be75-dfbb-4261-9834-ac247c7dde13_SetDate">
    <vt:lpwstr>2023-07-26T10:00:37Z</vt:lpwstr>
  </property>
  <property fmtid="{D5CDD505-2E9C-101B-9397-08002B2CF9AE}" pid="6" name="MSIP_Label_c337be75-dfbb-4261-9834-ac247c7dde13_Method">
    <vt:lpwstr>Standard</vt:lpwstr>
  </property>
  <property fmtid="{D5CDD505-2E9C-101B-9397-08002B2CF9AE}" pid="7" name="MSIP_Label_c337be75-dfbb-4261-9834-ac247c7dde13_Name">
    <vt:lpwstr>Algemeen</vt:lpwstr>
  </property>
  <property fmtid="{D5CDD505-2E9C-101B-9397-08002B2CF9AE}" pid="8" name="MSIP_Label_c337be75-dfbb-4261-9834-ac247c7dde13_SiteId">
    <vt:lpwstr>77d33cc5-c9b4-4766-95c7-ed5b515e1cce</vt:lpwstr>
  </property>
  <property fmtid="{D5CDD505-2E9C-101B-9397-08002B2CF9AE}" pid="9" name="MSIP_Label_c337be75-dfbb-4261-9834-ac247c7dde13_ActionId">
    <vt:lpwstr>f7b68f83-8ae1-441f-892d-75981bb0c885</vt:lpwstr>
  </property>
  <property fmtid="{D5CDD505-2E9C-101B-9397-08002B2CF9AE}" pid="10" name="MSIP_Label_c337be75-dfbb-4261-9834-ac247c7dde13_ContentBits">
    <vt:lpwstr>0</vt:lpwstr>
  </property>
</Properties>
</file>